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7"/>
  </p:notesMasterIdLst>
  <p:sldIdLst>
    <p:sldId id="331" r:id="rId4"/>
    <p:sldId id="337" r:id="rId5"/>
    <p:sldId id="281" r:id="rId6"/>
    <p:sldId id="306" r:id="rId7"/>
    <p:sldId id="338" r:id="rId8"/>
    <p:sldId id="311" r:id="rId9"/>
    <p:sldId id="340" r:id="rId10"/>
    <p:sldId id="297" r:id="rId11"/>
    <p:sldId id="341" r:id="rId12"/>
    <p:sldId id="342" r:id="rId13"/>
    <p:sldId id="343" r:id="rId14"/>
    <p:sldId id="307" r:id="rId15"/>
    <p:sldId id="344" r:id="rId16"/>
    <p:sldId id="345" r:id="rId17"/>
    <p:sldId id="339" r:id="rId18"/>
    <p:sldId id="346" r:id="rId19"/>
    <p:sldId id="351" r:id="rId20"/>
    <p:sldId id="352" r:id="rId21"/>
    <p:sldId id="353" r:id="rId22"/>
    <p:sldId id="354" r:id="rId23"/>
    <p:sldId id="350" r:id="rId24"/>
    <p:sldId id="349" r:id="rId25"/>
    <p:sldId id="3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2" autoAdjust="0"/>
    <p:restoredTop sz="67312" autoAdjust="0"/>
  </p:normalViewPr>
  <p:slideViewPr>
    <p:cSldViewPr snapToGrid="0" showGuides="1">
      <p:cViewPr varScale="1">
        <p:scale>
          <a:sx n="74" d="100"/>
          <a:sy n="74" d="100"/>
        </p:scale>
        <p:origin x="1554"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14A69-578E-45BA-8F0E-477B3AFA3B7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D0AA5C-5B78-4354-A636-FCE52F5908FA}">
      <dgm:prSet/>
      <dgm:spPr/>
      <dgm:t>
        <a:bodyPr/>
        <a:lstStyle/>
        <a:p>
          <a:pPr>
            <a:lnSpc>
              <a:spcPct val="100000"/>
            </a:lnSpc>
          </a:pPr>
          <a:r>
            <a:rPr lang="en-US" dirty="0"/>
            <a:t>Red Teamer and Bug Hunter</a:t>
          </a:r>
        </a:p>
      </dgm:t>
    </dgm:pt>
    <dgm:pt modelId="{44819458-D8B9-40B6-AC83-1D5D282E1F32}" type="parTrans" cxnId="{B79BB60B-3C60-4E28-9C7A-CA9B7C09663E}">
      <dgm:prSet/>
      <dgm:spPr/>
      <dgm:t>
        <a:bodyPr/>
        <a:lstStyle/>
        <a:p>
          <a:endParaRPr lang="en-US"/>
        </a:p>
      </dgm:t>
    </dgm:pt>
    <dgm:pt modelId="{6E8838CA-0553-4F78-A79E-DD70D9D5BE35}" type="sibTrans" cxnId="{B79BB60B-3C60-4E28-9C7A-CA9B7C09663E}">
      <dgm:prSet/>
      <dgm:spPr/>
      <dgm:t>
        <a:bodyPr/>
        <a:lstStyle/>
        <a:p>
          <a:endParaRPr lang="en-US"/>
        </a:p>
      </dgm:t>
    </dgm:pt>
    <dgm:pt modelId="{BC403CF5-B49F-4139-905D-B25203312A09}">
      <dgm:prSet/>
      <dgm:spPr/>
      <dgm:t>
        <a:bodyPr/>
        <a:lstStyle/>
        <a:p>
          <a:pPr>
            <a:lnSpc>
              <a:spcPct val="100000"/>
            </a:lnSpc>
          </a:pPr>
          <a:r>
            <a:rPr lang="en-US" dirty="0"/>
            <a:t>Exploit Developer in Metasploit Framework (Contribution)</a:t>
          </a:r>
        </a:p>
      </dgm:t>
    </dgm:pt>
    <dgm:pt modelId="{4632425A-56CE-451E-AC51-A91173110C6A}" type="parTrans" cxnId="{B816A8AD-B2A7-41C9-9FA0-D4B703C8FF5B}">
      <dgm:prSet/>
      <dgm:spPr/>
      <dgm:t>
        <a:bodyPr/>
        <a:lstStyle/>
        <a:p>
          <a:endParaRPr lang="en-US"/>
        </a:p>
      </dgm:t>
    </dgm:pt>
    <dgm:pt modelId="{9969DEFD-F1F4-44D4-8EB3-3595E5E85A6E}" type="sibTrans" cxnId="{B816A8AD-B2A7-41C9-9FA0-D4B703C8FF5B}">
      <dgm:prSet/>
      <dgm:spPr/>
      <dgm:t>
        <a:bodyPr/>
        <a:lstStyle/>
        <a:p>
          <a:endParaRPr lang="en-US"/>
        </a:p>
      </dgm:t>
    </dgm:pt>
    <dgm:pt modelId="{6B1C4888-C48E-40BF-A95E-64318D176FA8}">
      <dgm:prSet/>
      <dgm:spPr/>
      <dgm:t>
        <a:bodyPr/>
        <a:lstStyle/>
        <a:p>
          <a:pPr>
            <a:lnSpc>
              <a:spcPct val="100000"/>
            </a:lnSpc>
          </a:pPr>
          <a:r>
            <a:rPr lang="en-US" dirty="0"/>
            <a:t>Author in CIS Benchmark</a:t>
          </a:r>
        </a:p>
      </dgm:t>
    </dgm:pt>
    <dgm:pt modelId="{D4E24EAB-F804-431A-85EB-946143AF6DBF}" type="parTrans" cxnId="{7FC95D8D-3E58-4F26-9E15-C7455668F038}">
      <dgm:prSet/>
      <dgm:spPr/>
      <dgm:t>
        <a:bodyPr/>
        <a:lstStyle/>
        <a:p>
          <a:endParaRPr lang="en-US"/>
        </a:p>
      </dgm:t>
    </dgm:pt>
    <dgm:pt modelId="{2D33796E-9568-448E-8805-20EB935B1D34}" type="sibTrans" cxnId="{7FC95D8D-3E58-4F26-9E15-C7455668F038}">
      <dgm:prSet/>
      <dgm:spPr/>
      <dgm:t>
        <a:bodyPr/>
        <a:lstStyle/>
        <a:p>
          <a:endParaRPr lang="en-US"/>
        </a:p>
      </dgm:t>
    </dgm:pt>
    <dgm:pt modelId="{A18069FB-BE78-4EFE-A40B-B0F7F4D9DA55}">
      <dgm:prSet/>
      <dgm:spPr/>
      <dgm:t>
        <a:bodyPr/>
        <a:lstStyle/>
        <a:p>
          <a:pPr>
            <a:lnSpc>
              <a:spcPct val="100000"/>
            </a:lnSpc>
          </a:pPr>
          <a:r>
            <a:rPr lang="en-US" dirty="0"/>
            <a:t>Love to Code in Python</a:t>
          </a:r>
        </a:p>
      </dgm:t>
    </dgm:pt>
    <dgm:pt modelId="{62217D59-10D4-4A47-AA92-D072E7E54552}" type="parTrans" cxnId="{3CD09CB7-7815-40B1-8778-D7C9E1C7C4FF}">
      <dgm:prSet/>
      <dgm:spPr/>
      <dgm:t>
        <a:bodyPr/>
        <a:lstStyle/>
        <a:p>
          <a:endParaRPr lang="en-US"/>
        </a:p>
      </dgm:t>
    </dgm:pt>
    <dgm:pt modelId="{F1A8B39A-BF46-4EB9-B603-7814000C60B9}" type="sibTrans" cxnId="{3CD09CB7-7815-40B1-8778-D7C9E1C7C4FF}">
      <dgm:prSet/>
      <dgm:spPr/>
      <dgm:t>
        <a:bodyPr/>
        <a:lstStyle/>
        <a:p>
          <a:endParaRPr lang="en-US"/>
        </a:p>
      </dgm:t>
    </dgm:pt>
    <dgm:pt modelId="{F9586335-C8FC-4EDE-83C3-06287B8D0736}">
      <dgm:prSet/>
      <dgm:spPr/>
      <dgm:t>
        <a:bodyPr/>
        <a:lstStyle/>
        <a:p>
          <a:pPr>
            <a:lnSpc>
              <a:spcPct val="100000"/>
            </a:lnSpc>
          </a:pPr>
          <a:r>
            <a:rPr lang="en-US" dirty="0"/>
            <a:t>CTF Player (Agent22) and CTF Maker</a:t>
          </a:r>
        </a:p>
      </dgm:t>
    </dgm:pt>
    <dgm:pt modelId="{A0235AB7-2426-48C1-8836-C03BC4AFE193}" type="parTrans" cxnId="{33348686-5A69-40C5-A47F-4AE8D6B5BE46}">
      <dgm:prSet/>
      <dgm:spPr/>
      <dgm:t>
        <a:bodyPr/>
        <a:lstStyle/>
        <a:p>
          <a:endParaRPr lang="en-US"/>
        </a:p>
      </dgm:t>
    </dgm:pt>
    <dgm:pt modelId="{182D3224-7D3D-4F9B-8373-0655819DE693}" type="sibTrans" cxnId="{33348686-5A69-40C5-A47F-4AE8D6B5BE46}">
      <dgm:prSet/>
      <dgm:spPr/>
      <dgm:t>
        <a:bodyPr/>
        <a:lstStyle/>
        <a:p>
          <a:endParaRPr lang="en-US"/>
        </a:p>
      </dgm:t>
    </dgm:pt>
    <dgm:pt modelId="{4C316373-A80B-463F-9B2E-B1FD81060DEF}" type="pres">
      <dgm:prSet presAssocID="{19714A69-578E-45BA-8F0E-477B3AFA3B79}" presName="root" presStyleCnt="0">
        <dgm:presLayoutVars>
          <dgm:dir/>
          <dgm:resizeHandles val="exact"/>
        </dgm:presLayoutVars>
      </dgm:prSet>
      <dgm:spPr/>
    </dgm:pt>
    <dgm:pt modelId="{D5558F0E-6A80-4B9B-87EE-FCF156EDBDD8}" type="pres">
      <dgm:prSet presAssocID="{77D0AA5C-5B78-4354-A636-FCE52F5908FA}" presName="compNode" presStyleCnt="0"/>
      <dgm:spPr/>
    </dgm:pt>
    <dgm:pt modelId="{088891A7-8128-4137-BBF8-3639E758DC17}" type="pres">
      <dgm:prSet presAssocID="{77D0AA5C-5B78-4354-A636-FCE52F5908FA}" presName="bgRect" presStyleLbl="bgShp" presStyleIdx="0" presStyleCnt="5"/>
      <dgm:spPr/>
    </dgm:pt>
    <dgm:pt modelId="{02E8D977-6824-4CF2-88BB-D523640CAE6E}" type="pres">
      <dgm:prSet presAssocID="{77D0AA5C-5B78-4354-A636-FCE52F5908F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a:ext>
      </dgm:extLst>
    </dgm:pt>
    <dgm:pt modelId="{69E98760-35C0-4621-BD73-0B9E34EB8786}" type="pres">
      <dgm:prSet presAssocID="{77D0AA5C-5B78-4354-A636-FCE52F5908FA}" presName="spaceRect" presStyleCnt="0"/>
      <dgm:spPr/>
    </dgm:pt>
    <dgm:pt modelId="{16F57424-140C-457B-8587-1AC017159C29}" type="pres">
      <dgm:prSet presAssocID="{77D0AA5C-5B78-4354-A636-FCE52F5908FA}" presName="parTx" presStyleLbl="revTx" presStyleIdx="0" presStyleCnt="5">
        <dgm:presLayoutVars>
          <dgm:chMax val="0"/>
          <dgm:chPref val="0"/>
        </dgm:presLayoutVars>
      </dgm:prSet>
      <dgm:spPr/>
    </dgm:pt>
    <dgm:pt modelId="{1F45F647-3B28-4FC3-95DA-641519673FCB}" type="pres">
      <dgm:prSet presAssocID="{6E8838CA-0553-4F78-A79E-DD70D9D5BE35}" presName="sibTrans" presStyleCnt="0"/>
      <dgm:spPr/>
    </dgm:pt>
    <dgm:pt modelId="{86C9C894-CE85-4F15-BBE4-4271F887ADDA}" type="pres">
      <dgm:prSet presAssocID="{BC403CF5-B49F-4139-905D-B25203312A09}" presName="compNode" presStyleCnt="0"/>
      <dgm:spPr/>
    </dgm:pt>
    <dgm:pt modelId="{EEE1D6AC-A6F4-46C7-BA2F-AF26EF903B40}" type="pres">
      <dgm:prSet presAssocID="{BC403CF5-B49F-4139-905D-B25203312A09}" presName="bgRect" presStyleLbl="bgShp" presStyleIdx="1" presStyleCnt="5"/>
      <dgm:spPr/>
    </dgm:pt>
    <dgm:pt modelId="{3F4AA3B3-9064-4523-BCD8-E4741F232FEB}" type="pres">
      <dgm:prSet presAssocID="{BC403CF5-B49F-4139-905D-B25203312A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2F42FCFE-57FA-49D3-9440-EC18C70B40C0}" type="pres">
      <dgm:prSet presAssocID="{BC403CF5-B49F-4139-905D-B25203312A09}" presName="spaceRect" presStyleCnt="0"/>
      <dgm:spPr/>
    </dgm:pt>
    <dgm:pt modelId="{CD888567-6F19-44FB-A246-F3EA29561597}" type="pres">
      <dgm:prSet presAssocID="{BC403CF5-B49F-4139-905D-B25203312A09}" presName="parTx" presStyleLbl="revTx" presStyleIdx="1" presStyleCnt="5">
        <dgm:presLayoutVars>
          <dgm:chMax val="0"/>
          <dgm:chPref val="0"/>
        </dgm:presLayoutVars>
      </dgm:prSet>
      <dgm:spPr/>
    </dgm:pt>
    <dgm:pt modelId="{D458977F-CD5B-476E-9296-B311E146C945}" type="pres">
      <dgm:prSet presAssocID="{9969DEFD-F1F4-44D4-8EB3-3595E5E85A6E}" presName="sibTrans" presStyleCnt="0"/>
      <dgm:spPr/>
    </dgm:pt>
    <dgm:pt modelId="{6B7B97F0-36FD-4D13-BFBC-22CB0A5E91DD}" type="pres">
      <dgm:prSet presAssocID="{6B1C4888-C48E-40BF-A95E-64318D176FA8}" presName="compNode" presStyleCnt="0"/>
      <dgm:spPr/>
    </dgm:pt>
    <dgm:pt modelId="{CBE8243D-4AE9-42C6-815D-F493CE4C92E6}" type="pres">
      <dgm:prSet presAssocID="{6B1C4888-C48E-40BF-A95E-64318D176FA8}" presName="bgRect" presStyleLbl="bgShp" presStyleIdx="2" presStyleCnt="5"/>
      <dgm:spPr/>
    </dgm:pt>
    <dgm:pt modelId="{B292A35F-1CB5-4B69-AF82-877F0229E7DC}" type="pres">
      <dgm:prSet presAssocID="{6B1C4888-C48E-40BF-A95E-64318D176FA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997BA76-9BC9-4D14-BC93-7D0621776AC8}" type="pres">
      <dgm:prSet presAssocID="{6B1C4888-C48E-40BF-A95E-64318D176FA8}" presName="spaceRect" presStyleCnt="0"/>
      <dgm:spPr/>
    </dgm:pt>
    <dgm:pt modelId="{7A5D8967-7D44-4DA2-AFC4-C3022921BD9B}" type="pres">
      <dgm:prSet presAssocID="{6B1C4888-C48E-40BF-A95E-64318D176FA8}" presName="parTx" presStyleLbl="revTx" presStyleIdx="2" presStyleCnt="5">
        <dgm:presLayoutVars>
          <dgm:chMax val="0"/>
          <dgm:chPref val="0"/>
        </dgm:presLayoutVars>
      </dgm:prSet>
      <dgm:spPr/>
    </dgm:pt>
    <dgm:pt modelId="{105D5087-93DE-450C-911F-A0CDD5B8CB05}" type="pres">
      <dgm:prSet presAssocID="{2D33796E-9568-448E-8805-20EB935B1D34}" presName="sibTrans" presStyleCnt="0"/>
      <dgm:spPr/>
    </dgm:pt>
    <dgm:pt modelId="{E6C39AD8-EE8D-46B2-A53C-F47115A9DB6A}" type="pres">
      <dgm:prSet presAssocID="{A18069FB-BE78-4EFE-A40B-B0F7F4D9DA55}" presName="compNode" presStyleCnt="0"/>
      <dgm:spPr/>
    </dgm:pt>
    <dgm:pt modelId="{B8B86329-C9E3-48C4-9DD4-99A12B797BA6}" type="pres">
      <dgm:prSet presAssocID="{A18069FB-BE78-4EFE-A40B-B0F7F4D9DA55}" presName="bgRect" presStyleLbl="bgShp" presStyleIdx="3" presStyleCnt="5"/>
      <dgm:spPr/>
    </dgm:pt>
    <dgm:pt modelId="{8E3D5810-6645-41E5-AA25-DAA8257CBF49}" type="pres">
      <dgm:prSet presAssocID="{A18069FB-BE78-4EFE-A40B-B0F7F4D9DA5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ve Letter"/>
        </a:ext>
      </dgm:extLst>
    </dgm:pt>
    <dgm:pt modelId="{180731C3-FD16-44B6-80DF-054C7857EABD}" type="pres">
      <dgm:prSet presAssocID="{A18069FB-BE78-4EFE-A40B-B0F7F4D9DA55}" presName="spaceRect" presStyleCnt="0"/>
      <dgm:spPr/>
    </dgm:pt>
    <dgm:pt modelId="{B2129F3B-13ED-4E8B-892B-8D4ED4D23290}" type="pres">
      <dgm:prSet presAssocID="{A18069FB-BE78-4EFE-A40B-B0F7F4D9DA55}" presName="parTx" presStyleLbl="revTx" presStyleIdx="3" presStyleCnt="5">
        <dgm:presLayoutVars>
          <dgm:chMax val="0"/>
          <dgm:chPref val="0"/>
        </dgm:presLayoutVars>
      </dgm:prSet>
      <dgm:spPr/>
    </dgm:pt>
    <dgm:pt modelId="{BAA5F583-320F-461D-932A-3BBB183EB7B9}" type="pres">
      <dgm:prSet presAssocID="{F1A8B39A-BF46-4EB9-B603-7814000C60B9}" presName="sibTrans" presStyleCnt="0"/>
      <dgm:spPr/>
    </dgm:pt>
    <dgm:pt modelId="{770121B6-B559-4401-95A4-AC9764B4744A}" type="pres">
      <dgm:prSet presAssocID="{F9586335-C8FC-4EDE-83C3-06287B8D0736}" presName="compNode" presStyleCnt="0"/>
      <dgm:spPr/>
    </dgm:pt>
    <dgm:pt modelId="{3447B423-ABF2-4067-8082-D6515DE70E8D}" type="pres">
      <dgm:prSet presAssocID="{F9586335-C8FC-4EDE-83C3-06287B8D0736}" presName="bgRect" presStyleLbl="bgShp" presStyleIdx="4" presStyleCnt="5"/>
      <dgm:spPr/>
    </dgm:pt>
    <dgm:pt modelId="{505D4653-3DA2-4F5B-95AD-7A6F4A830BDD}" type="pres">
      <dgm:prSet presAssocID="{F9586335-C8FC-4EDE-83C3-06287B8D073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VD player"/>
        </a:ext>
      </dgm:extLst>
    </dgm:pt>
    <dgm:pt modelId="{70B3D152-959A-42CB-B9F8-39248B39F286}" type="pres">
      <dgm:prSet presAssocID="{F9586335-C8FC-4EDE-83C3-06287B8D0736}" presName="spaceRect" presStyleCnt="0"/>
      <dgm:spPr/>
    </dgm:pt>
    <dgm:pt modelId="{75A6929F-C8C0-4AFD-BE80-7476D2F6A245}" type="pres">
      <dgm:prSet presAssocID="{F9586335-C8FC-4EDE-83C3-06287B8D0736}" presName="parTx" presStyleLbl="revTx" presStyleIdx="4" presStyleCnt="5">
        <dgm:presLayoutVars>
          <dgm:chMax val="0"/>
          <dgm:chPref val="0"/>
        </dgm:presLayoutVars>
      </dgm:prSet>
      <dgm:spPr/>
    </dgm:pt>
  </dgm:ptLst>
  <dgm:cxnLst>
    <dgm:cxn modelId="{B79BB60B-3C60-4E28-9C7A-CA9B7C09663E}" srcId="{19714A69-578E-45BA-8F0E-477B3AFA3B79}" destId="{77D0AA5C-5B78-4354-A636-FCE52F5908FA}" srcOrd="0" destOrd="0" parTransId="{44819458-D8B9-40B6-AC83-1D5D282E1F32}" sibTransId="{6E8838CA-0553-4F78-A79E-DD70D9D5BE35}"/>
    <dgm:cxn modelId="{9908491F-8D7D-47E5-AE46-733C9CAD54F6}" type="presOf" srcId="{BC403CF5-B49F-4139-905D-B25203312A09}" destId="{CD888567-6F19-44FB-A246-F3EA29561597}" srcOrd="0" destOrd="0" presId="urn:microsoft.com/office/officeart/2018/2/layout/IconVerticalSolidList"/>
    <dgm:cxn modelId="{6DEC5C4C-78B5-4297-9555-F4A74993F935}" type="presOf" srcId="{19714A69-578E-45BA-8F0E-477B3AFA3B79}" destId="{4C316373-A80B-463F-9B2E-B1FD81060DEF}" srcOrd="0" destOrd="0" presId="urn:microsoft.com/office/officeart/2018/2/layout/IconVerticalSolidList"/>
    <dgm:cxn modelId="{18B52574-1BC4-4A09-B954-D53C2F0F59A9}" type="presOf" srcId="{6B1C4888-C48E-40BF-A95E-64318D176FA8}" destId="{7A5D8967-7D44-4DA2-AFC4-C3022921BD9B}" srcOrd="0" destOrd="0" presId="urn:microsoft.com/office/officeart/2018/2/layout/IconVerticalSolidList"/>
    <dgm:cxn modelId="{2F970E5A-1434-4790-8737-63DD82E00DCE}" type="presOf" srcId="{F9586335-C8FC-4EDE-83C3-06287B8D0736}" destId="{75A6929F-C8C0-4AFD-BE80-7476D2F6A245}" srcOrd="0" destOrd="0" presId="urn:microsoft.com/office/officeart/2018/2/layout/IconVerticalSolidList"/>
    <dgm:cxn modelId="{33348686-5A69-40C5-A47F-4AE8D6B5BE46}" srcId="{19714A69-578E-45BA-8F0E-477B3AFA3B79}" destId="{F9586335-C8FC-4EDE-83C3-06287B8D0736}" srcOrd="4" destOrd="0" parTransId="{A0235AB7-2426-48C1-8836-C03BC4AFE193}" sibTransId="{182D3224-7D3D-4F9B-8373-0655819DE693}"/>
    <dgm:cxn modelId="{7FC95D8D-3E58-4F26-9E15-C7455668F038}" srcId="{19714A69-578E-45BA-8F0E-477B3AFA3B79}" destId="{6B1C4888-C48E-40BF-A95E-64318D176FA8}" srcOrd="2" destOrd="0" parTransId="{D4E24EAB-F804-431A-85EB-946143AF6DBF}" sibTransId="{2D33796E-9568-448E-8805-20EB935B1D34}"/>
    <dgm:cxn modelId="{57DAE5A9-EDB0-4235-8C5B-99A0D9F73B66}" type="presOf" srcId="{A18069FB-BE78-4EFE-A40B-B0F7F4D9DA55}" destId="{B2129F3B-13ED-4E8B-892B-8D4ED4D23290}" srcOrd="0" destOrd="0" presId="urn:microsoft.com/office/officeart/2018/2/layout/IconVerticalSolidList"/>
    <dgm:cxn modelId="{B816A8AD-B2A7-41C9-9FA0-D4B703C8FF5B}" srcId="{19714A69-578E-45BA-8F0E-477B3AFA3B79}" destId="{BC403CF5-B49F-4139-905D-B25203312A09}" srcOrd="1" destOrd="0" parTransId="{4632425A-56CE-451E-AC51-A91173110C6A}" sibTransId="{9969DEFD-F1F4-44D4-8EB3-3595E5E85A6E}"/>
    <dgm:cxn modelId="{9DFDA5B6-A0BB-40AF-8B21-8CD37AAC39C3}" type="presOf" srcId="{77D0AA5C-5B78-4354-A636-FCE52F5908FA}" destId="{16F57424-140C-457B-8587-1AC017159C29}" srcOrd="0" destOrd="0" presId="urn:microsoft.com/office/officeart/2018/2/layout/IconVerticalSolidList"/>
    <dgm:cxn modelId="{3CD09CB7-7815-40B1-8778-D7C9E1C7C4FF}" srcId="{19714A69-578E-45BA-8F0E-477B3AFA3B79}" destId="{A18069FB-BE78-4EFE-A40B-B0F7F4D9DA55}" srcOrd="3" destOrd="0" parTransId="{62217D59-10D4-4A47-AA92-D072E7E54552}" sibTransId="{F1A8B39A-BF46-4EB9-B603-7814000C60B9}"/>
    <dgm:cxn modelId="{C3639564-5D11-4B23-92E6-6EB2B8DDF635}" type="presParOf" srcId="{4C316373-A80B-463F-9B2E-B1FD81060DEF}" destId="{D5558F0E-6A80-4B9B-87EE-FCF156EDBDD8}" srcOrd="0" destOrd="0" presId="urn:microsoft.com/office/officeart/2018/2/layout/IconVerticalSolidList"/>
    <dgm:cxn modelId="{05862130-BE4D-4EA1-9016-D9528B76D3DB}" type="presParOf" srcId="{D5558F0E-6A80-4B9B-87EE-FCF156EDBDD8}" destId="{088891A7-8128-4137-BBF8-3639E758DC17}" srcOrd="0" destOrd="0" presId="urn:microsoft.com/office/officeart/2018/2/layout/IconVerticalSolidList"/>
    <dgm:cxn modelId="{3D3BA90A-DE53-4839-A5C0-009FC020BF8B}" type="presParOf" srcId="{D5558F0E-6A80-4B9B-87EE-FCF156EDBDD8}" destId="{02E8D977-6824-4CF2-88BB-D523640CAE6E}" srcOrd="1" destOrd="0" presId="urn:microsoft.com/office/officeart/2018/2/layout/IconVerticalSolidList"/>
    <dgm:cxn modelId="{F51B1449-504F-4001-B7C2-EA52DFA9830D}" type="presParOf" srcId="{D5558F0E-6A80-4B9B-87EE-FCF156EDBDD8}" destId="{69E98760-35C0-4621-BD73-0B9E34EB8786}" srcOrd="2" destOrd="0" presId="urn:microsoft.com/office/officeart/2018/2/layout/IconVerticalSolidList"/>
    <dgm:cxn modelId="{EEBD99AC-4C58-4A39-9F59-D9DC0DD937C5}" type="presParOf" srcId="{D5558F0E-6A80-4B9B-87EE-FCF156EDBDD8}" destId="{16F57424-140C-457B-8587-1AC017159C29}" srcOrd="3" destOrd="0" presId="urn:microsoft.com/office/officeart/2018/2/layout/IconVerticalSolidList"/>
    <dgm:cxn modelId="{9E92659D-BDBC-4252-9F65-3E51E8979EBB}" type="presParOf" srcId="{4C316373-A80B-463F-9B2E-B1FD81060DEF}" destId="{1F45F647-3B28-4FC3-95DA-641519673FCB}" srcOrd="1" destOrd="0" presId="urn:microsoft.com/office/officeart/2018/2/layout/IconVerticalSolidList"/>
    <dgm:cxn modelId="{7CF3CB1F-276D-431D-89DE-7175A5788140}" type="presParOf" srcId="{4C316373-A80B-463F-9B2E-B1FD81060DEF}" destId="{86C9C894-CE85-4F15-BBE4-4271F887ADDA}" srcOrd="2" destOrd="0" presId="urn:microsoft.com/office/officeart/2018/2/layout/IconVerticalSolidList"/>
    <dgm:cxn modelId="{7C29474C-3D22-4409-8778-CBE710C784A7}" type="presParOf" srcId="{86C9C894-CE85-4F15-BBE4-4271F887ADDA}" destId="{EEE1D6AC-A6F4-46C7-BA2F-AF26EF903B40}" srcOrd="0" destOrd="0" presId="urn:microsoft.com/office/officeart/2018/2/layout/IconVerticalSolidList"/>
    <dgm:cxn modelId="{A2887FE3-7255-44AC-9A80-B99A5691F661}" type="presParOf" srcId="{86C9C894-CE85-4F15-BBE4-4271F887ADDA}" destId="{3F4AA3B3-9064-4523-BCD8-E4741F232FEB}" srcOrd="1" destOrd="0" presId="urn:microsoft.com/office/officeart/2018/2/layout/IconVerticalSolidList"/>
    <dgm:cxn modelId="{35EC8EA9-2675-47AD-96AB-4BDBE841368B}" type="presParOf" srcId="{86C9C894-CE85-4F15-BBE4-4271F887ADDA}" destId="{2F42FCFE-57FA-49D3-9440-EC18C70B40C0}" srcOrd="2" destOrd="0" presId="urn:microsoft.com/office/officeart/2018/2/layout/IconVerticalSolidList"/>
    <dgm:cxn modelId="{733C4B6C-FB3A-46C4-AC9D-FB9FA81371D1}" type="presParOf" srcId="{86C9C894-CE85-4F15-BBE4-4271F887ADDA}" destId="{CD888567-6F19-44FB-A246-F3EA29561597}" srcOrd="3" destOrd="0" presId="urn:microsoft.com/office/officeart/2018/2/layout/IconVerticalSolidList"/>
    <dgm:cxn modelId="{D9CDBCB9-DD70-4091-B1AF-123344346E0D}" type="presParOf" srcId="{4C316373-A80B-463F-9B2E-B1FD81060DEF}" destId="{D458977F-CD5B-476E-9296-B311E146C945}" srcOrd="3" destOrd="0" presId="urn:microsoft.com/office/officeart/2018/2/layout/IconVerticalSolidList"/>
    <dgm:cxn modelId="{32295668-700A-487D-9144-8EBE26E2395C}" type="presParOf" srcId="{4C316373-A80B-463F-9B2E-B1FD81060DEF}" destId="{6B7B97F0-36FD-4D13-BFBC-22CB0A5E91DD}" srcOrd="4" destOrd="0" presId="urn:microsoft.com/office/officeart/2018/2/layout/IconVerticalSolidList"/>
    <dgm:cxn modelId="{10D3ED78-D7F6-47AD-8AD9-4B2D1F2664E4}" type="presParOf" srcId="{6B7B97F0-36FD-4D13-BFBC-22CB0A5E91DD}" destId="{CBE8243D-4AE9-42C6-815D-F493CE4C92E6}" srcOrd="0" destOrd="0" presId="urn:microsoft.com/office/officeart/2018/2/layout/IconVerticalSolidList"/>
    <dgm:cxn modelId="{C0695FC8-412D-425E-9FC2-4F60181541D3}" type="presParOf" srcId="{6B7B97F0-36FD-4D13-BFBC-22CB0A5E91DD}" destId="{B292A35F-1CB5-4B69-AF82-877F0229E7DC}" srcOrd="1" destOrd="0" presId="urn:microsoft.com/office/officeart/2018/2/layout/IconVerticalSolidList"/>
    <dgm:cxn modelId="{5302392D-A2A5-4E0B-8DE1-FF37CFEEF100}" type="presParOf" srcId="{6B7B97F0-36FD-4D13-BFBC-22CB0A5E91DD}" destId="{7997BA76-9BC9-4D14-BC93-7D0621776AC8}" srcOrd="2" destOrd="0" presId="urn:microsoft.com/office/officeart/2018/2/layout/IconVerticalSolidList"/>
    <dgm:cxn modelId="{9C544C05-8D73-4531-B67C-6344C8F83E83}" type="presParOf" srcId="{6B7B97F0-36FD-4D13-BFBC-22CB0A5E91DD}" destId="{7A5D8967-7D44-4DA2-AFC4-C3022921BD9B}" srcOrd="3" destOrd="0" presId="urn:microsoft.com/office/officeart/2018/2/layout/IconVerticalSolidList"/>
    <dgm:cxn modelId="{3802A5E8-3661-4E31-9CDF-DC5C686280A0}" type="presParOf" srcId="{4C316373-A80B-463F-9B2E-B1FD81060DEF}" destId="{105D5087-93DE-450C-911F-A0CDD5B8CB05}" srcOrd="5" destOrd="0" presId="urn:microsoft.com/office/officeart/2018/2/layout/IconVerticalSolidList"/>
    <dgm:cxn modelId="{832DF515-16E0-4011-8149-F0D17BDA38C4}" type="presParOf" srcId="{4C316373-A80B-463F-9B2E-B1FD81060DEF}" destId="{E6C39AD8-EE8D-46B2-A53C-F47115A9DB6A}" srcOrd="6" destOrd="0" presId="urn:microsoft.com/office/officeart/2018/2/layout/IconVerticalSolidList"/>
    <dgm:cxn modelId="{46474FAA-A224-4D1C-A6DC-5010B9CEF17E}" type="presParOf" srcId="{E6C39AD8-EE8D-46B2-A53C-F47115A9DB6A}" destId="{B8B86329-C9E3-48C4-9DD4-99A12B797BA6}" srcOrd="0" destOrd="0" presId="urn:microsoft.com/office/officeart/2018/2/layout/IconVerticalSolidList"/>
    <dgm:cxn modelId="{51448F81-3F91-4A12-97D0-37F0707C09F0}" type="presParOf" srcId="{E6C39AD8-EE8D-46B2-A53C-F47115A9DB6A}" destId="{8E3D5810-6645-41E5-AA25-DAA8257CBF49}" srcOrd="1" destOrd="0" presId="urn:microsoft.com/office/officeart/2018/2/layout/IconVerticalSolidList"/>
    <dgm:cxn modelId="{5D0468F6-D3C6-4B9A-BCAB-7131FE697AFE}" type="presParOf" srcId="{E6C39AD8-EE8D-46B2-A53C-F47115A9DB6A}" destId="{180731C3-FD16-44B6-80DF-054C7857EABD}" srcOrd="2" destOrd="0" presId="urn:microsoft.com/office/officeart/2018/2/layout/IconVerticalSolidList"/>
    <dgm:cxn modelId="{DA5800CA-DD90-47D0-8F95-91CBCFFD65E2}" type="presParOf" srcId="{E6C39AD8-EE8D-46B2-A53C-F47115A9DB6A}" destId="{B2129F3B-13ED-4E8B-892B-8D4ED4D23290}" srcOrd="3" destOrd="0" presId="urn:microsoft.com/office/officeart/2018/2/layout/IconVerticalSolidList"/>
    <dgm:cxn modelId="{F131A44D-23D8-4D7F-A588-E88A033F4215}" type="presParOf" srcId="{4C316373-A80B-463F-9B2E-B1FD81060DEF}" destId="{BAA5F583-320F-461D-932A-3BBB183EB7B9}" srcOrd="7" destOrd="0" presId="urn:microsoft.com/office/officeart/2018/2/layout/IconVerticalSolidList"/>
    <dgm:cxn modelId="{C277FFB1-0FE8-4066-AB73-13713F815549}" type="presParOf" srcId="{4C316373-A80B-463F-9B2E-B1FD81060DEF}" destId="{770121B6-B559-4401-95A4-AC9764B4744A}" srcOrd="8" destOrd="0" presId="urn:microsoft.com/office/officeart/2018/2/layout/IconVerticalSolidList"/>
    <dgm:cxn modelId="{B21F5284-9A5A-4D8F-8934-9EF76475CDD3}" type="presParOf" srcId="{770121B6-B559-4401-95A4-AC9764B4744A}" destId="{3447B423-ABF2-4067-8082-D6515DE70E8D}" srcOrd="0" destOrd="0" presId="urn:microsoft.com/office/officeart/2018/2/layout/IconVerticalSolidList"/>
    <dgm:cxn modelId="{B78F6F37-0D1D-44C8-B437-67C750445093}" type="presParOf" srcId="{770121B6-B559-4401-95A4-AC9764B4744A}" destId="{505D4653-3DA2-4F5B-95AD-7A6F4A830BDD}" srcOrd="1" destOrd="0" presId="urn:microsoft.com/office/officeart/2018/2/layout/IconVerticalSolidList"/>
    <dgm:cxn modelId="{303BB471-1C07-4DC2-B5D1-5AC04131A4A8}" type="presParOf" srcId="{770121B6-B559-4401-95A4-AC9764B4744A}" destId="{70B3D152-959A-42CB-B9F8-39248B39F286}" srcOrd="2" destOrd="0" presId="urn:microsoft.com/office/officeart/2018/2/layout/IconVerticalSolidList"/>
    <dgm:cxn modelId="{6717E8A1-B941-47EF-845D-37922B8E7F74}" type="presParOf" srcId="{770121B6-B559-4401-95A4-AC9764B4744A}" destId="{75A6929F-C8C0-4AFD-BE80-7476D2F6A2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891A7-8128-4137-BBF8-3639E758DC17}">
      <dsp:nvSpPr>
        <dsp:cNvPr id="0" name=""/>
        <dsp:cNvSpPr/>
      </dsp:nvSpPr>
      <dsp:spPr>
        <a:xfrm>
          <a:off x="0" y="4413"/>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8D977-6824-4CF2-88BB-D523640CAE6E}">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F57424-140C-457B-8587-1AC017159C29}">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Red Teamer and Bug Hunter</a:t>
          </a:r>
        </a:p>
      </dsp:txBody>
      <dsp:txXfrm>
        <a:off x="1085908" y="4413"/>
        <a:ext cx="5711766" cy="940180"/>
      </dsp:txXfrm>
    </dsp:sp>
    <dsp:sp modelId="{EEE1D6AC-A6F4-46C7-BA2F-AF26EF903B40}">
      <dsp:nvSpPr>
        <dsp:cNvPr id="0" name=""/>
        <dsp:cNvSpPr/>
      </dsp:nvSpPr>
      <dsp:spPr>
        <a:xfrm>
          <a:off x="0" y="1179639"/>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AA3B3-9064-4523-BCD8-E4741F232FEB}">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888567-6F19-44FB-A246-F3EA29561597}">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Exploit Developer in Metasploit Framework (Contribution)</a:t>
          </a:r>
        </a:p>
      </dsp:txBody>
      <dsp:txXfrm>
        <a:off x="1085908" y="1179639"/>
        <a:ext cx="5711766" cy="940180"/>
      </dsp:txXfrm>
    </dsp:sp>
    <dsp:sp modelId="{CBE8243D-4AE9-42C6-815D-F493CE4C92E6}">
      <dsp:nvSpPr>
        <dsp:cNvPr id="0" name=""/>
        <dsp:cNvSpPr/>
      </dsp:nvSpPr>
      <dsp:spPr>
        <a:xfrm>
          <a:off x="0" y="2354865"/>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92A35F-1CB5-4B69-AF82-877F0229E7DC}">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5D8967-7D44-4DA2-AFC4-C3022921BD9B}">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Author in CIS Benchmark</a:t>
          </a:r>
        </a:p>
      </dsp:txBody>
      <dsp:txXfrm>
        <a:off x="1085908" y="2354865"/>
        <a:ext cx="5711766" cy="940180"/>
      </dsp:txXfrm>
    </dsp:sp>
    <dsp:sp modelId="{B8B86329-C9E3-48C4-9DD4-99A12B797BA6}">
      <dsp:nvSpPr>
        <dsp:cNvPr id="0" name=""/>
        <dsp:cNvSpPr/>
      </dsp:nvSpPr>
      <dsp:spPr>
        <a:xfrm>
          <a:off x="0" y="3530091"/>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D5810-6645-41E5-AA25-DAA8257CBF49}">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129F3B-13ED-4E8B-892B-8D4ED4D23290}">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Love to Code in Python</a:t>
          </a:r>
        </a:p>
      </dsp:txBody>
      <dsp:txXfrm>
        <a:off x="1085908" y="3530091"/>
        <a:ext cx="5711766" cy="940180"/>
      </dsp:txXfrm>
    </dsp:sp>
    <dsp:sp modelId="{3447B423-ABF2-4067-8082-D6515DE70E8D}">
      <dsp:nvSpPr>
        <dsp:cNvPr id="0" name=""/>
        <dsp:cNvSpPr/>
      </dsp:nvSpPr>
      <dsp:spPr>
        <a:xfrm>
          <a:off x="0" y="4705317"/>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D4653-3DA2-4F5B-95AD-7A6F4A830BDD}">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A6929F-C8C0-4AFD-BE80-7476D2F6A245}">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CTF Player (Agent22) and CTF Maker</a:t>
          </a:r>
        </a:p>
      </dsp:txBody>
      <dsp:txXfrm>
        <a:off x="1085908" y="4705317"/>
        <a:ext cx="5711766" cy="9401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E039B-25E4-4A34-A592-8263535629BC}" type="datetimeFigureOut">
              <a:rPr lang="en-US" smtClean="0"/>
              <a:t>9/21/2023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6995-277D-4C47-B075-AD85F466DE52}" type="slidenum">
              <a:rPr lang="en-US" smtClean="0"/>
              <a:t>‹#›</a:t>
            </a:fld>
            <a:endParaRPr lang="en-US" dirty="0"/>
          </a:p>
        </p:txBody>
      </p:sp>
    </p:spTree>
    <p:extLst>
      <p:ext uri="{BB962C8B-B14F-4D97-AF65-F5344CB8AC3E}">
        <p14:creationId xmlns:p14="http://schemas.microsoft.com/office/powerpoint/2010/main" val="80331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progress.com/bundle/moveit-transfer-web-admin-help-2022/page/Privacy-Security-Standards-and-Auditing-Requirement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cybersecuritydive.com/news/ransomware-spree-goanywhere/646152/" TargetMode="External"/><Relationship Id="rId4" Type="http://schemas.openxmlformats.org/officeDocument/2006/relationships/hyperlink" Target="https://nvd.nist.gov/vuln/detail/CVE-2023-066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2</a:t>
            </a:fld>
            <a:endParaRPr lang="en-US" dirty="0"/>
          </a:p>
        </p:txBody>
      </p:sp>
    </p:spTree>
    <p:extLst>
      <p:ext uri="{BB962C8B-B14F-4D97-AF65-F5344CB8AC3E}">
        <p14:creationId xmlns:p14="http://schemas.microsoft.com/office/powerpoint/2010/main" val="219483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14</a:t>
            </a:fld>
            <a:endParaRPr lang="en-US" dirty="0"/>
          </a:p>
        </p:txBody>
      </p:sp>
    </p:spTree>
    <p:extLst>
      <p:ext uri="{BB962C8B-B14F-4D97-AF65-F5344CB8AC3E}">
        <p14:creationId xmlns:p14="http://schemas.microsoft.com/office/powerpoint/2010/main" val="371914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15</a:t>
            </a:fld>
            <a:endParaRPr lang="en-US" dirty="0"/>
          </a:p>
        </p:txBody>
      </p:sp>
    </p:spTree>
    <p:extLst>
      <p:ext uri="{BB962C8B-B14F-4D97-AF65-F5344CB8AC3E}">
        <p14:creationId xmlns:p14="http://schemas.microsoft.com/office/powerpoint/2010/main" val="341509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16</a:t>
            </a:fld>
            <a:endParaRPr lang="en-US" dirty="0"/>
          </a:p>
        </p:txBody>
      </p:sp>
    </p:spTree>
    <p:extLst>
      <p:ext uri="{BB962C8B-B14F-4D97-AF65-F5344CB8AC3E}">
        <p14:creationId xmlns:p14="http://schemas.microsoft.com/office/powerpoint/2010/main" val="24440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17</a:t>
            </a:fld>
            <a:endParaRPr lang="en-US" dirty="0"/>
          </a:p>
        </p:txBody>
      </p:sp>
    </p:spTree>
    <p:extLst>
      <p:ext uri="{BB962C8B-B14F-4D97-AF65-F5344CB8AC3E}">
        <p14:creationId xmlns:p14="http://schemas.microsoft.com/office/powerpoint/2010/main" val="210696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18</a:t>
            </a:fld>
            <a:endParaRPr lang="en-US" dirty="0"/>
          </a:p>
        </p:txBody>
      </p:sp>
    </p:spTree>
    <p:extLst>
      <p:ext uri="{BB962C8B-B14F-4D97-AF65-F5344CB8AC3E}">
        <p14:creationId xmlns:p14="http://schemas.microsoft.com/office/powerpoint/2010/main" val="267662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19</a:t>
            </a:fld>
            <a:endParaRPr lang="en-US" dirty="0"/>
          </a:p>
        </p:txBody>
      </p:sp>
    </p:spTree>
    <p:extLst>
      <p:ext uri="{BB962C8B-B14F-4D97-AF65-F5344CB8AC3E}">
        <p14:creationId xmlns:p14="http://schemas.microsoft.com/office/powerpoint/2010/main" val="413694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20</a:t>
            </a:fld>
            <a:endParaRPr lang="en-US" dirty="0"/>
          </a:p>
        </p:txBody>
      </p:sp>
    </p:spTree>
    <p:extLst>
      <p:ext uri="{BB962C8B-B14F-4D97-AF65-F5344CB8AC3E}">
        <p14:creationId xmlns:p14="http://schemas.microsoft.com/office/powerpoint/2010/main" val="361523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A3C45"/>
                </a:solidFill>
                <a:effectLst/>
                <a:latin typeface="Poppins" panose="020B0502040204020203" pitchFamily="2" charset="0"/>
              </a:rPr>
              <a:t>A software supply chain attack refers to a cyberattack that focuses on an organization's software or service providers within its digital supply chain. </a:t>
            </a:r>
          </a:p>
          <a:p>
            <a:pPr algn="l"/>
            <a:endParaRPr lang="en-US" b="0" i="0" dirty="0">
              <a:solidFill>
                <a:srgbClr val="3A3C45"/>
              </a:solidFill>
              <a:effectLst/>
              <a:latin typeface="Poppins" panose="020B0502040204020203" pitchFamily="2" charset="0"/>
            </a:endParaRPr>
          </a:p>
          <a:p>
            <a:pPr algn="l"/>
            <a:r>
              <a:rPr lang="en-US" b="0" i="0" dirty="0">
                <a:solidFill>
                  <a:srgbClr val="3A3C45"/>
                </a:solidFill>
                <a:effectLst/>
                <a:latin typeface="Poppins" panose="020B0502040204020203" pitchFamily="2" charset="0"/>
              </a:rPr>
              <a:t>The main objective of these attacks is to breach the target organization by exploiting vulnerabilities in the systems of its vendors or suppliers. This enables attackers to gain unauthorized access to sensitive data and resources, disrupt operations, or harm the organization's reputation.</a:t>
            </a:r>
          </a:p>
          <a:p>
            <a:endParaRPr lang="en-US" dirty="0"/>
          </a:p>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5</a:t>
            </a:fld>
            <a:endParaRPr lang="en-US" dirty="0"/>
          </a:p>
        </p:txBody>
      </p:sp>
    </p:spTree>
    <p:extLst>
      <p:ext uri="{BB962C8B-B14F-4D97-AF65-F5344CB8AC3E}">
        <p14:creationId xmlns:p14="http://schemas.microsoft.com/office/powerpoint/2010/main" val="217256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Supply chain attacks can target various industries, and virtually any sector that relies on a complex network of suppliers, vendors, and partners is susceptible to such attacks. Here is a list of industries that are commonly targeted in supply chain attacks:</a:t>
            </a:r>
          </a:p>
        </p:txBody>
      </p:sp>
      <p:sp>
        <p:nvSpPr>
          <p:cNvPr id="4" name="Slide Number Placeholder 3"/>
          <p:cNvSpPr>
            <a:spLocks noGrp="1"/>
          </p:cNvSpPr>
          <p:nvPr>
            <p:ph type="sldNum" sz="quarter" idx="5"/>
          </p:nvPr>
        </p:nvSpPr>
        <p:spPr/>
        <p:txBody>
          <a:bodyPr/>
          <a:lstStyle/>
          <a:p>
            <a:fld id="{C05A6995-277D-4C47-B075-AD85F466DE52}" type="slidenum">
              <a:rPr lang="en-US" smtClean="0"/>
              <a:t>7</a:t>
            </a:fld>
            <a:endParaRPr lang="en-US" dirty="0"/>
          </a:p>
        </p:txBody>
      </p:sp>
    </p:spTree>
    <p:extLst>
      <p:ext uri="{BB962C8B-B14F-4D97-AF65-F5344CB8AC3E}">
        <p14:creationId xmlns:p14="http://schemas.microsoft.com/office/powerpoint/2010/main" val="371032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8</a:t>
            </a:fld>
            <a:endParaRPr lang="en-US" dirty="0"/>
          </a:p>
        </p:txBody>
      </p:sp>
    </p:spTree>
    <p:extLst>
      <p:ext uri="{BB962C8B-B14F-4D97-AF65-F5344CB8AC3E}">
        <p14:creationId xmlns:p14="http://schemas.microsoft.com/office/powerpoint/2010/main" val="257080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9</a:t>
            </a:fld>
            <a:endParaRPr lang="en-US" dirty="0"/>
          </a:p>
        </p:txBody>
      </p:sp>
    </p:spTree>
    <p:extLst>
      <p:ext uri="{BB962C8B-B14F-4D97-AF65-F5344CB8AC3E}">
        <p14:creationId xmlns:p14="http://schemas.microsoft.com/office/powerpoint/2010/main" val="30020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2020: SolarWinds Cyberattack</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Description:</a:t>
            </a:r>
            <a:r>
              <a:rPr lang="en-US" b="0" i="0" dirty="0">
                <a:solidFill>
                  <a:srgbClr val="374151"/>
                </a:solidFill>
                <a:effectLst/>
                <a:latin typeface="Söhne"/>
              </a:rPr>
              <a:t> The SolarWinds cyberattack, also known as the Sunburst attack, targeted the supply chain of SolarWinds, a software company. Attackers compromised the company's software updates to distribute a backdoor known as "Sunburst" to thousands of customers, including government agencies and major corporations.</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None/>
            </a:pPr>
            <a:r>
              <a:rPr lang="en-US" b="0" i="0" dirty="0">
                <a:solidFill>
                  <a:srgbClr val="040C28"/>
                </a:solidFill>
                <a:effectLst/>
                <a:latin typeface="Google Sans"/>
              </a:rPr>
              <a:t>More than 18,000 customers of SolarWinds had applied the Sunburst update, which then allowed the remote access trojan to infect all their customer systems and networks</a:t>
            </a:r>
            <a:endParaRPr lang="en-US" b="0" i="0" dirty="0">
              <a:solidFill>
                <a:srgbClr val="374151"/>
              </a:solidFill>
              <a:effectLst/>
              <a:latin typeface="Söhne"/>
            </a:endParaRPr>
          </a:p>
          <a:p>
            <a:pPr algn="l">
              <a:buFont typeface="Arial" panose="020B0604020202020204" pitchFamily="34" charset="0"/>
              <a:buNone/>
            </a:pPr>
            <a:endParaRPr lang="en-US" b="0" i="0" dirty="0">
              <a:solidFill>
                <a:srgbClr val="374151"/>
              </a:solidFill>
              <a:effectLst/>
              <a:latin typeface="Söhne"/>
            </a:endParaRPr>
          </a:p>
          <a:p>
            <a:pPr algn="l">
              <a:buFont typeface="Arial" panose="020B0604020202020204" pitchFamily="34" charset="0"/>
              <a:buNone/>
            </a:pPr>
            <a:r>
              <a:rPr lang="en-US" b="0" i="0" dirty="0">
                <a:solidFill>
                  <a:srgbClr val="4D5156"/>
                </a:solidFill>
                <a:effectLst/>
                <a:latin typeface="Google Sans"/>
              </a:rPr>
              <a:t>The attack involved hackers compromising the infrastructure of SolarWinds, a company that produces a network and applications monitoring platform called Orion, and then using that access to produce and distribute trojanized updates to the software's users.</a:t>
            </a:r>
            <a:endParaRPr lang="en-US" b="0" i="0" dirty="0">
              <a:solidFill>
                <a:srgbClr val="374151"/>
              </a:solidFill>
              <a:effectLst/>
              <a:latin typeface="Söhne"/>
            </a:endParaRPr>
          </a:p>
          <a:p>
            <a:pPr algn="l">
              <a:buFont typeface="Arial" panose="020B0604020202020204" pitchFamily="34" charset="0"/>
              <a:buNone/>
            </a:pP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Impact:</a:t>
            </a:r>
            <a:r>
              <a:rPr lang="en-US" b="0" i="0" dirty="0">
                <a:solidFill>
                  <a:srgbClr val="374151"/>
                </a:solidFill>
                <a:effectLst/>
                <a:latin typeface="Söhne"/>
              </a:rPr>
              <a:t> This highly sophisticated attack had far-reaching consequences, compromising sensitive government and corporate networks and resulting in significant data breaches.</a:t>
            </a:r>
          </a:p>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10</a:t>
            </a:fld>
            <a:endParaRPr lang="en-US" dirty="0"/>
          </a:p>
        </p:txBody>
      </p:sp>
    </p:spTree>
    <p:extLst>
      <p:ext uri="{BB962C8B-B14F-4D97-AF65-F5344CB8AC3E}">
        <p14:creationId xmlns:p14="http://schemas.microsoft.com/office/powerpoint/2010/main" val="308370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https://www.cybersecuritydive.com/news/moveit-breach-timeline/687417/</a:t>
            </a:r>
          </a:p>
          <a:p>
            <a:endParaRPr lang="en-US" dirty="0"/>
          </a:p>
          <a:p>
            <a:pPr algn="l"/>
            <a:r>
              <a:rPr lang="en-US" b="0" i="0" dirty="0">
                <a:solidFill>
                  <a:srgbClr val="0A0A0A"/>
                </a:solidFill>
                <a:effectLst/>
                <a:latin typeface="Georgia" panose="02040502050405020303" pitchFamily="18" charset="0"/>
              </a:rPr>
              <a:t>More than 1,000 organizations have been impacted by Clop’s mass exploitation of a zero-day vulnerability that Progress Software first disclosed in late May, according to threat analysts and researchers. Five additional vulnerabilities in the file-transfer service have subsequently been discovered.</a:t>
            </a:r>
          </a:p>
          <a:p>
            <a:pPr algn="l"/>
            <a:endParaRPr lang="en-US" b="0" i="0" dirty="0">
              <a:solidFill>
                <a:srgbClr val="0A0A0A"/>
              </a:solidFill>
              <a:effectLst/>
              <a:latin typeface="Georgia" panose="02040502050405020303" pitchFamily="18" charset="0"/>
            </a:endParaRPr>
          </a:p>
          <a:p>
            <a:pPr algn="l"/>
            <a:r>
              <a:rPr lang="en-US" b="0" i="0" dirty="0">
                <a:solidFill>
                  <a:srgbClr val="0A0A0A"/>
                </a:solidFill>
                <a:effectLst/>
                <a:latin typeface="Georgia" panose="02040502050405020303" pitchFamily="18" charset="0"/>
              </a:rPr>
              <a:t>MOVEit is an approved and accredited file-transfer service that </a:t>
            </a:r>
            <a:r>
              <a:rPr lang="en-US" b="0" i="0" dirty="0">
                <a:solidFill>
                  <a:srgbClr val="0A0A0A"/>
                </a:solidFill>
                <a:effectLst/>
                <a:latin typeface="Georgia" panose="02040502050405020303" pitchFamily="18" charset="0"/>
                <a:hlinkClick r:id="rId3"/>
              </a:rPr>
              <a:t>meets regulatory compliance requirements</a:t>
            </a:r>
            <a:r>
              <a:rPr lang="en-US" b="0" i="0" dirty="0">
                <a:solidFill>
                  <a:srgbClr val="0A0A0A"/>
                </a:solidFill>
                <a:effectLst/>
                <a:latin typeface="Georgia" panose="02040502050405020303" pitchFamily="18" charset="0"/>
              </a:rPr>
              <a:t> for multiple government agencies and highly regulated industries. These auditor and government-backed certifications made it a widely used service for organizations with sensitive data.</a:t>
            </a:r>
          </a:p>
          <a:p>
            <a:endParaRPr lang="en-US" dirty="0"/>
          </a:p>
          <a:p>
            <a:r>
              <a:rPr lang="en-US" b="0" i="0" dirty="0">
                <a:solidFill>
                  <a:srgbClr val="0A0A0A"/>
                </a:solidFill>
                <a:effectLst/>
                <a:latin typeface="Georgia" panose="02040502050405020303" pitchFamily="18" charset="0"/>
              </a:rPr>
              <a:t>The financially motivated Clop ransomware group is responsible for two of these supply-chain attacks, including a </a:t>
            </a:r>
            <a:r>
              <a:rPr lang="en-US" b="0" i="0" dirty="0">
                <a:solidFill>
                  <a:srgbClr val="0A0A0A"/>
                </a:solidFill>
                <a:effectLst/>
                <a:latin typeface="Georgia" panose="02040502050405020303" pitchFamily="18" charset="0"/>
                <a:hlinkClick r:id="rId4"/>
              </a:rPr>
              <a:t>zero-day vulnerability</a:t>
            </a:r>
            <a:r>
              <a:rPr lang="en-US" b="0" i="0" dirty="0">
                <a:solidFill>
                  <a:srgbClr val="0A0A0A"/>
                </a:solidFill>
                <a:effectLst/>
                <a:latin typeface="Georgia" panose="02040502050405020303" pitchFamily="18" charset="0"/>
              </a:rPr>
              <a:t> in Fortra’s GoAnywhere file-transfer service </a:t>
            </a:r>
            <a:r>
              <a:rPr lang="en-US" b="0" i="0" dirty="0">
                <a:solidFill>
                  <a:srgbClr val="0A0A0A"/>
                </a:solidFill>
                <a:effectLst/>
                <a:latin typeface="Georgia" panose="02040502050405020303" pitchFamily="18" charset="0"/>
                <a:hlinkClick r:id="rId5"/>
              </a:rPr>
              <a:t>the group exploited in March</a:t>
            </a:r>
            <a:r>
              <a:rPr lang="en-US" b="0" i="0" dirty="0">
                <a:solidFill>
                  <a:srgbClr val="0A0A0A"/>
                </a:solidFill>
                <a:effectLst/>
                <a:latin typeface="Georgia" panose="02040502050405020303" pitchFamily="18" charset="0"/>
              </a:rPr>
              <a:t>.</a:t>
            </a:r>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11</a:t>
            </a:fld>
            <a:endParaRPr lang="en-US" dirty="0"/>
          </a:p>
        </p:txBody>
      </p:sp>
    </p:spTree>
    <p:extLst>
      <p:ext uri="{BB962C8B-B14F-4D97-AF65-F5344CB8AC3E}">
        <p14:creationId xmlns:p14="http://schemas.microsoft.com/office/powerpoint/2010/main" val="83736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A6995-277D-4C47-B075-AD85F466DE52}" type="slidenum">
              <a:rPr lang="en-US" smtClean="0"/>
              <a:t>12</a:t>
            </a:fld>
            <a:endParaRPr lang="en-US" dirty="0"/>
          </a:p>
        </p:txBody>
      </p:sp>
    </p:spTree>
    <p:extLst>
      <p:ext uri="{BB962C8B-B14F-4D97-AF65-F5344CB8AC3E}">
        <p14:creationId xmlns:p14="http://schemas.microsoft.com/office/powerpoint/2010/main" val="175182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C05A6995-277D-4C47-B075-AD85F466DE52}" type="slidenum">
              <a:rPr lang="en-US" smtClean="0"/>
              <a:t>13</a:t>
            </a:fld>
            <a:endParaRPr lang="en-US" dirty="0"/>
          </a:p>
        </p:txBody>
      </p:sp>
    </p:spTree>
    <p:extLst>
      <p:ext uri="{BB962C8B-B14F-4D97-AF65-F5344CB8AC3E}">
        <p14:creationId xmlns:p14="http://schemas.microsoft.com/office/powerpoint/2010/main" val="348673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AAB0D72-EF64-4427-BF41-BE766B3F0590}"/>
              </a:ext>
            </a:extLst>
          </p:cNvPr>
          <p:cNvSpPr>
            <a:spLocks/>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3" name="Group 2">
            <a:extLst>
              <a:ext uri="{FF2B5EF4-FFF2-40B4-BE49-F238E27FC236}">
                <a16:creationId xmlns:a16="http://schemas.microsoft.com/office/drawing/2014/main" id="{D3D5F95E-A64B-4CF3-896F-F3B321903429}"/>
              </a:ext>
            </a:extLst>
          </p:cNvPr>
          <p:cNvGrpSpPr/>
          <p:nvPr userDrawn="1"/>
        </p:nvGrpSpPr>
        <p:grpSpPr>
          <a:xfrm>
            <a:off x="218787" y="2622975"/>
            <a:ext cx="11517590" cy="3946317"/>
            <a:chOff x="218787" y="2622975"/>
            <a:chExt cx="11517590" cy="3946317"/>
          </a:xfrm>
          <a:solidFill>
            <a:schemeClr val="bg1">
              <a:alpha val="5000"/>
            </a:schemeClr>
          </a:solidFill>
        </p:grpSpPr>
        <p:grpSp>
          <p:nvGrpSpPr>
            <p:cNvPr id="4" name="Group 3">
              <a:extLst>
                <a:ext uri="{FF2B5EF4-FFF2-40B4-BE49-F238E27FC236}">
                  <a16:creationId xmlns:a16="http://schemas.microsoft.com/office/drawing/2014/main"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a16="http://schemas.microsoft.com/office/drawing/2014/main"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40" name="Group 39">
                <a:extLst>
                  <a:ext uri="{FF2B5EF4-FFF2-40B4-BE49-F238E27FC236}">
                    <a16:creationId xmlns:a16="http://schemas.microsoft.com/office/drawing/2014/main"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a16="http://schemas.microsoft.com/office/drawing/2014/main"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5" name="Freeform: Shape 4">
              <a:extLst>
                <a:ext uri="{FF2B5EF4-FFF2-40B4-BE49-F238E27FC236}">
                  <a16:creationId xmlns:a16="http://schemas.microsoft.com/office/drawing/2014/main"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dirty="0"/>
            </a:p>
          </p:txBody>
        </p:sp>
        <p:grpSp>
          <p:nvGrpSpPr>
            <p:cNvPr id="6" name="Group 5">
              <a:extLst>
                <a:ext uri="{FF2B5EF4-FFF2-40B4-BE49-F238E27FC236}">
                  <a16:creationId xmlns:a16="http://schemas.microsoft.com/office/drawing/2014/main"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a16="http://schemas.microsoft.com/office/drawing/2014/main"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36" name="Group 35">
                <a:extLst>
                  <a:ext uri="{FF2B5EF4-FFF2-40B4-BE49-F238E27FC236}">
                    <a16:creationId xmlns:a16="http://schemas.microsoft.com/office/drawing/2014/main"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a16="http://schemas.microsoft.com/office/drawing/2014/main"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grpSp>
        <p:sp>
          <p:nvSpPr>
            <p:cNvPr id="7" name="Freeform: Shape 6">
              <a:extLst>
                <a:ext uri="{FF2B5EF4-FFF2-40B4-BE49-F238E27FC236}">
                  <a16:creationId xmlns:a16="http://schemas.microsoft.com/office/drawing/2014/main"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a16="http://schemas.microsoft.com/office/drawing/2014/main"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a16="http://schemas.microsoft.com/office/drawing/2014/main"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sp>
            <p:nvSpPr>
              <p:cNvPr id="32" name="Freeform: Shape 31">
                <a:extLst>
                  <a:ext uri="{FF2B5EF4-FFF2-40B4-BE49-F238E27FC236}">
                    <a16:creationId xmlns:a16="http://schemas.microsoft.com/office/drawing/2014/main"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grpSp>
          <p:nvGrpSpPr>
            <p:cNvPr id="11" name="Group 10">
              <a:extLst>
                <a:ext uri="{FF2B5EF4-FFF2-40B4-BE49-F238E27FC236}">
                  <a16:creationId xmlns:a16="http://schemas.microsoft.com/office/drawing/2014/main"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a16="http://schemas.microsoft.com/office/drawing/2014/main"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27" name="Group 26">
                <a:extLst>
                  <a:ext uri="{FF2B5EF4-FFF2-40B4-BE49-F238E27FC236}">
                    <a16:creationId xmlns:a16="http://schemas.microsoft.com/office/drawing/2014/main"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a16="http://schemas.microsoft.com/office/drawing/2014/main"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grpSp>
          <p:nvGrpSpPr>
            <p:cNvPr id="12" name="Group 11">
              <a:extLst>
                <a:ext uri="{FF2B5EF4-FFF2-40B4-BE49-F238E27FC236}">
                  <a16:creationId xmlns:a16="http://schemas.microsoft.com/office/drawing/2014/main"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a16="http://schemas.microsoft.com/office/drawing/2014/main"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23" name="Group 22">
                <a:extLst>
                  <a:ext uri="{FF2B5EF4-FFF2-40B4-BE49-F238E27FC236}">
                    <a16:creationId xmlns:a16="http://schemas.microsoft.com/office/drawing/2014/main"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a16="http://schemas.microsoft.com/office/drawing/2014/main"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grpSp>
        <p:grpSp>
          <p:nvGrpSpPr>
            <p:cNvPr id="13" name="Group 12">
              <a:extLst>
                <a:ext uri="{FF2B5EF4-FFF2-40B4-BE49-F238E27FC236}">
                  <a16:creationId xmlns:a16="http://schemas.microsoft.com/office/drawing/2014/main"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a16="http://schemas.microsoft.com/office/drawing/2014/main"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a16="http://schemas.microsoft.com/office/drawing/2014/main"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14" name="Freeform: Shape 13">
              <a:extLst>
                <a:ext uri="{FF2B5EF4-FFF2-40B4-BE49-F238E27FC236}">
                  <a16:creationId xmlns:a16="http://schemas.microsoft.com/office/drawing/2014/main"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a16="http://schemas.microsoft.com/office/drawing/2014/main"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058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14122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a16="http://schemas.microsoft.com/office/drawing/2014/main"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a16="http://schemas.microsoft.com/office/drawing/2014/main"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a16="http://schemas.microsoft.com/office/drawing/2014/main"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9633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20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2" name="직사각형 1">
            <a:extLst>
              <a:ext uri="{FF2B5EF4-FFF2-40B4-BE49-F238E27FC236}">
                <a16:creationId xmlns:a16="http://schemas.microsoft.com/office/drawing/2014/main" id="{2589C8AA-2D4C-4994-980A-55755859B752}"/>
              </a:ext>
            </a:extLst>
          </p:cNvPr>
          <p:cNvSpPr/>
          <p:nvPr userDrawn="1"/>
        </p:nvSpPr>
        <p:spPr>
          <a:xfrm>
            <a:off x="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A449903D-1884-4F36-ADC7-5E445863E767}"/>
              </a:ext>
            </a:extLst>
          </p:cNvPr>
          <p:cNvSpPr/>
          <p:nvPr userDrawn="1"/>
        </p:nvSpPr>
        <p:spPr>
          <a:xfrm>
            <a:off x="11976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43353408-014E-40E6-91DD-CB316B4EA769}"/>
              </a:ext>
            </a:extLst>
          </p:cNvPr>
          <p:cNvSpPr/>
          <p:nvPr userDrawn="1"/>
        </p:nvSpPr>
        <p:spPr>
          <a:xfrm>
            <a:off x="0" y="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E3769F56-512B-47D6-9A36-7436DFABFE7B}"/>
              </a:ext>
            </a:extLst>
          </p:cNvPr>
          <p:cNvSpPr/>
          <p:nvPr userDrawn="1"/>
        </p:nvSpPr>
        <p:spPr>
          <a:xfrm>
            <a:off x="0" y="664200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79050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a16="http://schemas.microsoft.com/office/drawing/2014/main"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39" name="Group 38">
              <a:extLst>
                <a:ext uri="{FF2B5EF4-FFF2-40B4-BE49-F238E27FC236}">
                  <a16:creationId xmlns:a16="http://schemas.microsoft.com/office/drawing/2014/main"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a16="http://schemas.microsoft.com/office/drawing/2014/main"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4" name="Freeform: Shape 3">
            <a:extLst>
              <a:ext uri="{FF2B5EF4-FFF2-40B4-BE49-F238E27FC236}">
                <a16:creationId xmlns:a16="http://schemas.microsoft.com/office/drawing/2014/main"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dirty="0"/>
          </a:p>
        </p:txBody>
      </p:sp>
      <p:grpSp>
        <p:nvGrpSpPr>
          <p:cNvPr id="5" name="Group 4">
            <a:extLst>
              <a:ext uri="{FF2B5EF4-FFF2-40B4-BE49-F238E27FC236}">
                <a16:creationId xmlns:a16="http://schemas.microsoft.com/office/drawing/2014/main"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a16="http://schemas.microsoft.com/office/drawing/2014/main"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35" name="Group 34">
              <a:extLst>
                <a:ext uri="{FF2B5EF4-FFF2-40B4-BE49-F238E27FC236}">
                  <a16:creationId xmlns:a16="http://schemas.microsoft.com/office/drawing/2014/main"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a16="http://schemas.microsoft.com/office/drawing/2014/main"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grpSp>
      <p:sp>
        <p:nvSpPr>
          <p:cNvPr id="6" name="Freeform: Shape 5">
            <a:extLst>
              <a:ext uri="{FF2B5EF4-FFF2-40B4-BE49-F238E27FC236}">
                <a16:creationId xmlns:a16="http://schemas.microsoft.com/office/drawing/2014/main"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dirty="0"/>
          </a:p>
        </p:txBody>
      </p:sp>
      <p:grpSp>
        <p:nvGrpSpPr>
          <p:cNvPr id="9" name="Group 8">
            <a:extLst>
              <a:ext uri="{FF2B5EF4-FFF2-40B4-BE49-F238E27FC236}">
                <a16:creationId xmlns:a16="http://schemas.microsoft.com/office/drawing/2014/main"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a16="http://schemas.microsoft.com/office/drawing/2014/main"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30" name="Group 29">
              <a:extLst>
                <a:ext uri="{FF2B5EF4-FFF2-40B4-BE49-F238E27FC236}">
                  <a16:creationId xmlns:a16="http://schemas.microsoft.com/office/drawing/2014/main"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a16="http://schemas.microsoft.com/office/drawing/2014/main"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sp>
          <p:nvSpPr>
            <p:cNvPr id="31" name="Freeform: Shape 30">
              <a:extLst>
                <a:ext uri="{FF2B5EF4-FFF2-40B4-BE49-F238E27FC236}">
                  <a16:creationId xmlns:a16="http://schemas.microsoft.com/office/drawing/2014/main"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a16="http://schemas.microsoft.com/office/drawing/2014/main"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26" name="Group 25">
              <a:extLst>
                <a:ext uri="{FF2B5EF4-FFF2-40B4-BE49-F238E27FC236}">
                  <a16:creationId xmlns:a16="http://schemas.microsoft.com/office/drawing/2014/main"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a16="http://schemas.microsoft.com/office/drawing/2014/main"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grpSp>
        <p:nvGrpSpPr>
          <p:cNvPr id="11" name="Group 10">
            <a:extLst>
              <a:ext uri="{FF2B5EF4-FFF2-40B4-BE49-F238E27FC236}">
                <a16:creationId xmlns:a16="http://schemas.microsoft.com/office/drawing/2014/main"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a16="http://schemas.microsoft.com/office/drawing/2014/main"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22" name="Group 21">
              <a:extLst>
                <a:ext uri="{FF2B5EF4-FFF2-40B4-BE49-F238E27FC236}">
                  <a16:creationId xmlns:a16="http://schemas.microsoft.com/office/drawing/2014/main"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a16="http://schemas.microsoft.com/office/drawing/2014/main"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grpSp>
      <p:grpSp>
        <p:nvGrpSpPr>
          <p:cNvPr id="12" name="Group 11">
            <a:extLst>
              <a:ext uri="{FF2B5EF4-FFF2-40B4-BE49-F238E27FC236}">
                <a16:creationId xmlns:a16="http://schemas.microsoft.com/office/drawing/2014/main"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a16="http://schemas.microsoft.com/office/drawing/2014/main"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18" name="Group 17">
              <a:extLst>
                <a:ext uri="{FF2B5EF4-FFF2-40B4-BE49-F238E27FC236}">
                  <a16:creationId xmlns:a16="http://schemas.microsoft.com/office/drawing/2014/main"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a16="http://schemas.microsoft.com/office/drawing/2014/main"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13" name="Freeform: Shape 12">
            <a:extLst>
              <a:ext uri="{FF2B5EF4-FFF2-40B4-BE49-F238E27FC236}">
                <a16:creationId xmlns:a16="http://schemas.microsoft.com/office/drawing/2014/main"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a16="http://schemas.microsoft.com/office/drawing/2014/main"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44" name="Group 43">
              <a:extLst>
                <a:ext uri="{FF2B5EF4-FFF2-40B4-BE49-F238E27FC236}">
                  <a16:creationId xmlns:a16="http://schemas.microsoft.com/office/drawing/2014/main"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a16="http://schemas.microsoft.com/office/drawing/2014/main"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47" name="Freeform: Shape 46">
            <a:extLst>
              <a:ext uri="{FF2B5EF4-FFF2-40B4-BE49-F238E27FC236}">
                <a16:creationId xmlns:a16="http://schemas.microsoft.com/office/drawing/2014/main"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grpSp>
        <p:nvGrpSpPr>
          <p:cNvPr id="61" name="Group 60">
            <a:extLst>
              <a:ext uri="{FF2B5EF4-FFF2-40B4-BE49-F238E27FC236}">
                <a16:creationId xmlns:a16="http://schemas.microsoft.com/office/drawing/2014/main"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a16="http://schemas.microsoft.com/office/drawing/2014/main"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63" name="Group 62">
              <a:extLst>
                <a:ext uri="{FF2B5EF4-FFF2-40B4-BE49-F238E27FC236}">
                  <a16:creationId xmlns:a16="http://schemas.microsoft.com/office/drawing/2014/main"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a16="http://schemas.microsoft.com/office/drawing/2014/main"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sp>
          <p:nvSpPr>
            <p:cNvPr id="64" name="Freeform: Shape 63">
              <a:extLst>
                <a:ext uri="{FF2B5EF4-FFF2-40B4-BE49-F238E27FC236}">
                  <a16:creationId xmlns:a16="http://schemas.microsoft.com/office/drawing/2014/main"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grpSp>
        <p:nvGrpSpPr>
          <p:cNvPr id="67" name="Group 66">
            <a:extLst>
              <a:ext uri="{FF2B5EF4-FFF2-40B4-BE49-F238E27FC236}">
                <a16:creationId xmlns:a16="http://schemas.microsoft.com/office/drawing/2014/main"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a16="http://schemas.microsoft.com/office/drawing/2014/main"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69" name="Group 68">
              <a:extLst>
                <a:ext uri="{FF2B5EF4-FFF2-40B4-BE49-F238E27FC236}">
                  <a16:creationId xmlns:a16="http://schemas.microsoft.com/office/drawing/2014/main"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a16="http://schemas.microsoft.com/office/drawing/2014/main"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grpSp>
      <p:sp>
        <p:nvSpPr>
          <p:cNvPr id="72" name="Freeform: Shape 71">
            <a:extLst>
              <a:ext uri="{FF2B5EF4-FFF2-40B4-BE49-F238E27FC236}">
                <a16:creationId xmlns:a16="http://schemas.microsoft.com/office/drawing/2014/main"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dirty="0"/>
          </a:p>
        </p:txBody>
      </p:sp>
    </p:spTree>
    <p:extLst>
      <p:ext uri="{BB962C8B-B14F-4D97-AF65-F5344CB8AC3E}">
        <p14:creationId xmlns:p14="http://schemas.microsoft.com/office/powerpoint/2010/main" val="347860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71E64-FE02-4DE5-B72F-53C3706641C3}" type="datetimeFigureOut">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dirty="0"/>
          </a:p>
        </p:txBody>
      </p:sp>
    </p:spTree>
    <p:extLst>
      <p:ext uri="{BB962C8B-B14F-4D97-AF65-F5344CB8AC3E}">
        <p14:creationId xmlns:p14="http://schemas.microsoft.com/office/powerpoint/2010/main" val="139054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a16="http://schemas.microsoft.com/office/drawing/2014/main"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39" name="Group 38">
              <a:extLst>
                <a:ext uri="{FF2B5EF4-FFF2-40B4-BE49-F238E27FC236}">
                  <a16:creationId xmlns:a16="http://schemas.microsoft.com/office/drawing/2014/main"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a16="http://schemas.microsoft.com/office/drawing/2014/main"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4" name="Freeform: Shape 3">
            <a:extLst>
              <a:ext uri="{FF2B5EF4-FFF2-40B4-BE49-F238E27FC236}">
                <a16:creationId xmlns:a16="http://schemas.microsoft.com/office/drawing/2014/main"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dirty="0"/>
          </a:p>
        </p:txBody>
      </p:sp>
      <p:grpSp>
        <p:nvGrpSpPr>
          <p:cNvPr id="5" name="Group 4">
            <a:extLst>
              <a:ext uri="{FF2B5EF4-FFF2-40B4-BE49-F238E27FC236}">
                <a16:creationId xmlns:a16="http://schemas.microsoft.com/office/drawing/2014/main"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a16="http://schemas.microsoft.com/office/drawing/2014/main"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35" name="Group 34">
              <a:extLst>
                <a:ext uri="{FF2B5EF4-FFF2-40B4-BE49-F238E27FC236}">
                  <a16:creationId xmlns:a16="http://schemas.microsoft.com/office/drawing/2014/main"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a16="http://schemas.microsoft.com/office/drawing/2014/main"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grpSp>
      <p:sp>
        <p:nvSpPr>
          <p:cNvPr id="6" name="Freeform: Shape 5">
            <a:extLst>
              <a:ext uri="{FF2B5EF4-FFF2-40B4-BE49-F238E27FC236}">
                <a16:creationId xmlns:a16="http://schemas.microsoft.com/office/drawing/2014/main"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dirty="0"/>
          </a:p>
        </p:txBody>
      </p:sp>
      <p:grpSp>
        <p:nvGrpSpPr>
          <p:cNvPr id="9" name="Group 8">
            <a:extLst>
              <a:ext uri="{FF2B5EF4-FFF2-40B4-BE49-F238E27FC236}">
                <a16:creationId xmlns:a16="http://schemas.microsoft.com/office/drawing/2014/main"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a16="http://schemas.microsoft.com/office/drawing/2014/main"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30" name="Group 29">
              <a:extLst>
                <a:ext uri="{FF2B5EF4-FFF2-40B4-BE49-F238E27FC236}">
                  <a16:creationId xmlns:a16="http://schemas.microsoft.com/office/drawing/2014/main"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a16="http://schemas.microsoft.com/office/drawing/2014/main"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sp>
          <p:nvSpPr>
            <p:cNvPr id="31" name="Freeform: Shape 30">
              <a:extLst>
                <a:ext uri="{FF2B5EF4-FFF2-40B4-BE49-F238E27FC236}">
                  <a16:creationId xmlns:a16="http://schemas.microsoft.com/office/drawing/2014/main"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a16="http://schemas.microsoft.com/office/drawing/2014/main"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26" name="Group 25">
              <a:extLst>
                <a:ext uri="{FF2B5EF4-FFF2-40B4-BE49-F238E27FC236}">
                  <a16:creationId xmlns:a16="http://schemas.microsoft.com/office/drawing/2014/main"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a16="http://schemas.microsoft.com/office/drawing/2014/main"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grpSp>
        <p:nvGrpSpPr>
          <p:cNvPr id="11" name="Group 10">
            <a:extLst>
              <a:ext uri="{FF2B5EF4-FFF2-40B4-BE49-F238E27FC236}">
                <a16:creationId xmlns:a16="http://schemas.microsoft.com/office/drawing/2014/main"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a16="http://schemas.microsoft.com/office/drawing/2014/main"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22" name="Group 21">
              <a:extLst>
                <a:ext uri="{FF2B5EF4-FFF2-40B4-BE49-F238E27FC236}">
                  <a16:creationId xmlns:a16="http://schemas.microsoft.com/office/drawing/2014/main"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a16="http://schemas.microsoft.com/office/drawing/2014/main"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grpSp>
      <p:grpSp>
        <p:nvGrpSpPr>
          <p:cNvPr id="12" name="Group 11">
            <a:extLst>
              <a:ext uri="{FF2B5EF4-FFF2-40B4-BE49-F238E27FC236}">
                <a16:creationId xmlns:a16="http://schemas.microsoft.com/office/drawing/2014/main"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a16="http://schemas.microsoft.com/office/drawing/2014/main"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18" name="Group 17">
              <a:extLst>
                <a:ext uri="{FF2B5EF4-FFF2-40B4-BE49-F238E27FC236}">
                  <a16:creationId xmlns:a16="http://schemas.microsoft.com/office/drawing/2014/main"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a16="http://schemas.microsoft.com/office/drawing/2014/main"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13" name="Freeform: Shape 12">
            <a:extLst>
              <a:ext uri="{FF2B5EF4-FFF2-40B4-BE49-F238E27FC236}">
                <a16:creationId xmlns:a16="http://schemas.microsoft.com/office/drawing/2014/main"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a16="http://schemas.microsoft.com/office/drawing/2014/main"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44" name="Group 43">
              <a:extLst>
                <a:ext uri="{FF2B5EF4-FFF2-40B4-BE49-F238E27FC236}">
                  <a16:creationId xmlns:a16="http://schemas.microsoft.com/office/drawing/2014/main"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a16="http://schemas.microsoft.com/office/drawing/2014/main"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47" name="Freeform: Shape 46">
            <a:extLst>
              <a:ext uri="{FF2B5EF4-FFF2-40B4-BE49-F238E27FC236}">
                <a16:creationId xmlns:a16="http://schemas.microsoft.com/office/drawing/2014/main"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grpSp>
        <p:nvGrpSpPr>
          <p:cNvPr id="61" name="Group 60">
            <a:extLst>
              <a:ext uri="{FF2B5EF4-FFF2-40B4-BE49-F238E27FC236}">
                <a16:creationId xmlns:a16="http://schemas.microsoft.com/office/drawing/2014/main"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a16="http://schemas.microsoft.com/office/drawing/2014/main"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63" name="Group 62">
              <a:extLst>
                <a:ext uri="{FF2B5EF4-FFF2-40B4-BE49-F238E27FC236}">
                  <a16:creationId xmlns:a16="http://schemas.microsoft.com/office/drawing/2014/main"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a16="http://schemas.microsoft.com/office/drawing/2014/main"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sp>
          <p:nvSpPr>
            <p:cNvPr id="64" name="Freeform: Shape 63">
              <a:extLst>
                <a:ext uri="{FF2B5EF4-FFF2-40B4-BE49-F238E27FC236}">
                  <a16:creationId xmlns:a16="http://schemas.microsoft.com/office/drawing/2014/main"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grpSp>
        <p:nvGrpSpPr>
          <p:cNvPr id="67" name="Group 66">
            <a:extLst>
              <a:ext uri="{FF2B5EF4-FFF2-40B4-BE49-F238E27FC236}">
                <a16:creationId xmlns:a16="http://schemas.microsoft.com/office/drawing/2014/main"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a16="http://schemas.microsoft.com/office/drawing/2014/main"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69" name="Group 68">
              <a:extLst>
                <a:ext uri="{FF2B5EF4-FFF2-40B4-BE49-F238E27FC236}">
                  <a16:creationId xmlns:a16="http://schemas.microsoft.com/office/drawing/2014/main"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a16="http://schemas.microsoft.com/office/drawing/2014/main"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grpSp>
      <p:sp>
        <p:nvSpPr>
          <p:cNvPr id="72" name="Freeform: Shape 71">
            <a:extLst>
              <a:ext uri="{FF2B5EF4-FFF2-40B4-BE49-F238E27FC236}">
                <a16:creationId xmlns:a16="http://schemas.microsoft.com/office/drawing/2014/main"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dirty="0"/>
          </a:p>
        </p:txBody>
      </p:sp>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a16="http://schemas.microsoft.com/office/drawing/2014/main"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apezoid 18">
              <a:extLst>
                <a:ext uri="{FF2B5EF4-FFF2-40B4-BE49-F238E27FC236}">
                  <a16:creationId xmlns:a16="http://schemas.microsoft.com/office/drawing/2014/main"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apezoid 19">
              <a:extLst>
                <a:ext uri="{FF2B5EF4-FFF2-40B4-BE49-F238E27FC236}">
                  <a16:creationId xmlns:a16="http://schemas.microsoft.com/office/drawing/2014/main"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20">
              <a:extLst>
                <a:ext uri="{FF2B5EF4-FFF2-40B4-BE49-F238E27FC236}">
                  <a16:creationId xmlns:a16="http://schemas.microsoft.com/office/drawing/2014/main"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a16="http://schemas.microsoft.com/office/drawing/2014/main"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a16="http://schemas.microsoft.com/office/drawing/2014/main"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a16="http://schemas.microsoft.com/office/drawing/2014/main"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28">
              <a:extLst>
                <a:ext uri="{FF2B5EF4-FFF2-40B4-BE49-F238E27FC236}">
                  <a16:creationId xmlns:a16="http://schemas.microsoft.com/office/drawing/2014/main"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apezoid 29">
              <a:extLst>
                <a:ext uri="{FF2B5EF4-FFF2-40B4-BE49-F238E27FC236}">
                  <a16:creationId xmlns:a16="http://schemas.microsoft.com/office/drawing/2014/main"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apezoid 30">
              <a:extLst>
                <a:ext uri="{FF2B5EF4-FFF2-40B4-BE49-F238E27FC236}">
                  <a16:creationId xmlns:a16="http://schemas.microsoft.com/office/drawing/2014/main"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a16="http://schemas.microsoft.com/office/drawing/2014/main"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nvGrpSpPr>
            <p:cNvPr id="6" name="Group 5">
              <a:extLst>
                <a:ext uri="{FF2B5EF4-FFF2-40B4-BE49-F238E27FC236}">
                  <a16:creationId xmlns:a16="http://schemas.microsoft.com/office/drawing/2014/main"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a16="http://schemas.microsoft.com/office/drawing/2014/main"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dirty="0"/>
              </a:p>
            </p:txBody>
          </p:sp>
        </p:grpSp>
        <p:sp>
          <p:nvSpPr>
            <p:cNvPr id="7" name="Freeform: Shape 6">
              <a:extLst>
                <a:ext uri="{FF2B5EF4-FFF2-40B4-BE49-F238E27FC236}">
                  <a16:creationId xmlns:a16="http://schemas.microsoft.com/office/drawing/2014/main"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a16="http://schemas.microsoft.com/office/drawing/2014/main"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12" name="Group 11">
              <a:extLst>
                <a:ext uri="{FF2B5EF4-FFF2-40B4-BE49-F238E27FC236}">
                  <a16:creationId xmlns:a16="http://schemas.microsoft.com/office/drawing/2014/main"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a16="http://schemas.microsoft.com/office/drawing/2014/main"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15" name="Freeform: Shape 14">
            <a:extLst>
              <a:ext uri="{FF2B5EF4-FFF2-40B4-BE49-F238E27FC236}">
                <a16:creationId xmlns:a16="http://schemas.microsoft.com/office/drawing/2014/main"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32" name="Rectangle: Top Corners Rounded 31">
            <a:extLst>
              <a:ext uri="{FF2B5EF4-FFF2-40B4-BE49-F238E27FC236}">
                <a16:creationId xmlns:a16="http://schemas.microsoft.com/office/drawing/2014/main"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a16="http://schemas.microsoft.com/office/drawing/2014/main"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a:extLst>
                <a:ext uri="{FF2B5EF4-FFF2-40B4-BE49-F238E27FC236}">
                  <a16:creationId xmlns:a16="http://schemas.microsoft.com/office/drawing/2014/main"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a16="http://schemas.microsoft.com/office/drawing/2014/main"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dirty="0"/>
            </a:p>
          </p:txBody>
        </p:sp>
      </p:grpSp>
      <p:grpSp>
        <p:nvGrpSpPr>
          <p:cNvPr id="39" name="Group 38">
            <a:extLst>
              <a:ext uri="{FF2B5EF4-FFF2-40B4-BE49-F238E27FC236}">
                <a16:creationId xmlns:a16="http://schemas.microsoft.com/office/drawing/2014/main"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a16="http://schemas.microsoft.com/office/drawing/2014/main"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a16="http://schemas.microsoft.com/office/drawing/2014/main"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a16="http://schemas.microsoft.com/office/drawing/2014/main"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Top Corners Rounded 53">
            <a:extLst>
              <a:ext uri="{FF2B5EF4-FFF2-40B4-BE49-F238E27FC236}">
                <a16:creationId xmlns:a16="http://schemas.microsoft.com/office/drawing/2014/main"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Top Corners Rounded 54">
            <a:extLst>
              <a:ext uri="{FF2B5EF4-FFF2-40B4-BE49-F238E27FC236}">
                <a16:creationId xmlns:a16="http://schemas.microsoft.com/office/drawing/2014/main"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a16="http://schemas.microsoft.com/office/drawing/2014/main"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a16="http://schemas.microsoft.com/office/drawing/2014/main"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60" name="Group 59">
              <a:extLst>
                <a:ext uri="{FF2B5EF4-FFF2-40B4-BE49-F238E27FC236}">
                  <a16:creationId xmlns:a16="http://schemas.microsoft.com/office/drawing/2014/main"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a16="http://schemas.microsoft.com/office/drawing/2014/main"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grpSp>
        <p:nvGrpSpPr>
          <p:cNvPr id="64" name="Group 63">
            <a:extLst>
              <a:ext uri="{FF2B5EF4-FFF2-40B4-BE49-F238E27FC236}">
                <a16:creationId xmlns:a16="http://schemas.microsoft.com/office/drawing/2014/main"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a16="http://schemas.microsoft.com/office/drawing/2014/main"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dirty="0"/>
            </a:p>
          </p:txBody>
        </p:sp>
        <p:grpSp>
          <p:nvGrpSpPr>
            <p:cNvPr id="66" name="Group 65">
              <a:extLst>
                <a:ext uri="{FF2B5EF4-FFF2-40B4-BE49-F238E27FC236}">
                  <a16:creationId xmlns:a16="http://schemas.microsoft.com/office/drawing/2014/main"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a16="http://schemas.microsoft.com/office/drawing/2014/main"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dirty="0"/>
              </a:p>
            </p:txBody>
          </p:sp>
        </p:grpSp>
      </p:grpSp>
      <p:sp>
        <p:nvSpPr>
          <p:cNvPr id="69" name="Freeform: Shape 68">
            <a:extLst>
              <a:ext uri="{FF2B5EF4-FFF2-40B4-BE49-F238E27FC236}">
                <a16:creationId xmlns:a16="http://schemas.microsoft.com/office/drawing/2014/main"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Tree>
    <p:extLst>
      <p:ext uri="{BB962C8B-B14F-4D97-AF65-F5344CB8AC3E}">
        <p14:creationId xmlns:p14="http://schemas.microsoft.com/office/powerpoint/2010/main" val="317574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7381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4725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74773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1" r:id="rId3"/>
    <p:sldLayoutId id="2147483666" r:id="rId4"/>
    <p:sldLayoutId id="2147483659" r:id="rId5"/>
    <p:sldLayoutId id="2147483665" r:id="rId6"/>
    <p:sldLayoutId id="2147483667" r:id="rId7"/>
    <p:sldLayoutId id="2147483669" r:id="rId8"/>
    <p:sldLayoutId id="2147483668" r:id="rId9"/>
    <p:sldLayoutId id="2147483674" r:id="rId10"/>
    <p:sldLayoutId id="2147483673"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3227745-A39A-4E4F-B826-03D30F35EB0D}"/>
              </a:ext>
            </a:extLst>
          </p:cNvPr>
          <p:cNvGrpSpPr/>
          <p:nvPr/>
        </p:nvGrpSpPr>
        <p:grpSpPr>
          <a:xfrm>
            <a:off x="-211043" y="242749"/>
            <a:ext cx="3451519" cy="2538224"/>
            <a:chOff x="-211043" y="242749"/>
            <a:chExt cx="3451519" cy="2538224"/>
          </a:xfrm>
        </p:grpSpPr>
        <p:grpSp>
          <p:nvGrpSpPr>
            <p:cNvPr id="115" name="Group 114">
              <a:extLst>
                <a:ext uri="{FF2B5EF4-FFF2-40B4-BE49-F238E27FC236}">
                  <a16:creationId xmlns:a16="http://schemas.microsoft.com/office/drawing/2014/main" id="{ED98EE80-DEDE-430B-935C-DB5A307EB381}"/>
                </a:ext>
              </a:extLst>
            </p:cNvPr>
            <p:cNvGrpSpPr/>
            <p:nvPr/>
          </p:nvGrpSpPr>
          <p:grpSpPr>
            <a:xfrm rot="18821504" flipH="1">
              <a:off x="2536016" y="1987747"/>
              <a:ext cx="830987" cy="577933"/>
              <a:chOff x="5405974" y="1533288"/>
              <a:chExt cx="611040" cy="424965"/>
            </a:xfrm>
          </p:grpSpPr>
          <p:sp>
            <p:nvSpPr>
              <p:cNvPr id="117" name="Trapezoid 116">
                <a:extLst>
                  <a:ext uri="{FF2B5EF4-FFF2-40B4-BE49-F238E27FC236}">
                    <a16:creationId xmlns:a16="http://schemas.microsoft.com/office/drawing/2014/main" id="{BB555E24-6D38-4A4A-861D-6AF072B96FAC}"/>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rapezoid 115">
                <a:extLst>
                  <a:ext uri="{FF2B5EF4-FFF2-40B4-BE49-F238E27FC236}">
                    <a16:creationId xmlns:a16="http://schemas.microsoft.com/office/drawing/2014/main" id="{A7D9085C-2B58-4F88-9B08-2B2F4B0DBF73}"/>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rapezoid 117">
                <a:extLst>
                  <a:ext uri="{FF2B5EF4-FFF2-40B4-BE49-F238E27FC236}">
                    <a16:creationId xmlns:a16="http://schemas.microsoft.com/office/drawing/2014/main" id="{E698BC45-A595-4DD2-87C7-3302FA8BE798}"/>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rapezoid 118">
                <a:extLst>
                  <a:ext uri="{FF2B5EF4-FFF2-40B4-BE49-F238E27FC236}">
                    <a16:creationId xmlns:a16="http://schemas.microsoft.com/office/drawing/2014/main" id="{5A89F4B4-1ED6-4282-BAE7-5107B2DD9024}"/>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rapezoid 119">
                <a:extLst>
                  <a:ext uri="{FF2B5EF4-FFF2-40B4-BE49-F238E27FC236}">
                    <a16:creationId xmlns:a16="http://schemas.microsoft.com/office/drawing/2014/main" id="{9DE2CED2-AEEB-4346-B8BA-39D5C9F008E3}"/>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CA86DA89-BF25-4B2F-B746-19009E28529A}"/>
                </a:ext>
              </a:extLst>
            </p:cNvPr>
            <p:cNvGrpSpPr/>
            <p:nvPr/>
          </p:nvGrpSpPr>
          <p:grpSpPr>
            <a:xfrm rot="20700986">
              <a:off x="-211043" y="561627"/>
              <a:ext cx="688855" cy="2063532"/>
              <a:chOff x="391500" y="630207"/>
              <a:chExt cx="531845" cy="1593193"/>
            </a:xfrm>
          </p:grpSpPr>
          <p:sp>
            <p:nvSpPr>
              <p:cNvPr id="108" name="Rectangle: Rounded Corners 107">
                <a:extLst>
                  <a:ext uri="{FF2B5EF4-FFF2-40B4-BE49-F238E27FC236}">
                    <a16:creationId xmlns:a16="http://schemas.microsoft.com/office/drawing/2014/main" id="{A31B3607-BD19-4C4C-B903-0E09D92762BB}"/>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Rounded Corners 108">
                <a:extLst>
                  <a:ext uri="{FF2B5EF4-FFF2-40B4-BE49-F238E27FC236}">
                    <a16:creationId xmlns:a16="http://schemas.microsoft.com/office/drawing/2014/main" id="{5E0AD24E-7646-4E0E-B33F-FBCA5E5E3A55}"/>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DCDE1FC3-06F7-42CE-9911-5FEC1436C053}"/>
                </a:ext>
              </a:extLst>
            </p:cNvPr>
            <p:cNvGrpSpPr/>
            <p:nvPr/>
          </p:nvGrpSpPr>
          <p:grpSpPr>
            <a:xfrm rot="14601445">
              <a:off x="1150919" y="215556"/>
              <a:ext cx="729571" cy="2548346"/>
              <a:chOff x="391500" y="630207"/>
              <a:chExt cx="531845" cy="1593193"/>
            </a:xfrm>
          </p:grpSpPr>
          <p:sp>
            <p:nvSpPr>
              <p:cNvPr id="63" name="Rectangle: Rounded Corners 62">
                <a:extLst>
                  <a:ext uri="{FF2B5EF4-FFF2-40B4-BE49-F238E27FC236}">
                    <a16:creationId xmlns:a16="http://schemas.microsoft.com/office/drawing/2014/main" id="{0A650D8B-2C6F-4CAD-B6D5-FE7BDEFD4CE7}"/>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Rounded Corners 63">
                <a:extLst>
                  <a:ext uri="{FF2B5EF4-FFF2-40B4-BE49-F238E27FC236}">
                    <a16:creationId xmlns:a16="http://schemas.microsoft.com/office/drawing/2014/main" id="{4D8DB57F-27AE-4641-A856-C26060E5CCAA}"/>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Oval 65">
              <a:extLst>
                <a:ext uri="{FF2B5EF4-FFF2-40B4-BE49-F238E27FC236}">
                  <a16:creationId xmlns:a16="http://schemas.microsoft.com/office/drawing/2014/main" id="{510D57C7-999C-42DA-AF11-D48981C22307}"/>
                </a:ext>
              </a:extLst>
            </p:cNvPr>
            <p:cNvSpPr/>
            <p:nvPr/>
          </p:nvSpPr>
          <p:spPr>
            <a:xfrm>
              <a:off x="182294" y="1854426"/>
              <a:ext cx="926547" cy="926547"/>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83077C34-CBAE-4645-92CD-6DF20774BB54}"/>
                </a:ext>
              </a:extLst>
            </p:cNvPr>
            <p:cNvSpPr/>
            <p:nvPr/>
          </p:nvSpPr>
          <p:spPr>
            <a:xfrm>
              <a:off x="282221" y="1954353"/>
              <a:ext cx="726695" cy="726695"/>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77183266-7827-4E9F-84EA-469E59172608}"/>
                </a:ext>
              </a:extLst>
            </p:cNvPr>
            <p:cNvSpPr/>
            <p:nvPr/>
          </p:nvSpPr>
          <p:spPr>
            <a:xfrm>
              <a:off x="464259" y="2137337"/>
              <a:ext cx="362617" cy="36072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Oval 68">
              <a:extLst>
                <a:ext uri="{FF2B5EF4-FFF2-40B4-BE49-F238E27FC236}">
                  <a16:creationId xmlns:a16="http://schemas.microsoft.com/office/drawing/2014/main" id="{76CA7BCC-4553-4E37-AEA2-3EB99A1C138A}"/>
                </a:ext>
              </a:extLst>
            </p:cNvPr>
            <p:cNvSpPr/>
            <p:nvPr/>
          </p:nvSpPr>
          <p:spPr>
            <a:xfrm>
              <a:off x="585218" y="2257350"/>
              <a:ext cx="120700" cy="1207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E7962633-7205-4392-AE46-2DCD52369CED}"/>
                </a:ext>
              </a:extLst>
            </p:cNvPr>
            <p:cNvGrpSpPr/>
            <p:nvPr/>
          </p:nvGrpSpPr>
          <p:grpSpPr>
            <a:xfrm rot="8720915">
              <a:off x="2465418" y="429474"/>
              <a:ext cx="606909" cy="1518446"/>
              <a:chOff x="4130254" y="650162"/>
              <a:chExt cx="502274" cy="1664988"/>
            </a:xfrm>
            <a:solidFill>
              <a:schemeClr val="accent2"/>
            </a:solidFill>
          </p:grpSpPr>
          <p:sp>
            <p:nvSpPr>
              <p:cNvPr id="71" name="Trapezoid 70">
                <a:extLst>
                  <a:ext uri="{FF2B5EF4-FFF2-40B4-BE49-F238E27FC236}">
                    <a16:creationId xmlns:a16="http://schemas.microsoft.com/office/drawing/2014/main" id="{F7579618-1C24-40C8-A27D-763A2EDC201E}"/>
                  </a:ext>
                </a:extLst>
              </p:cNvPr>
              <p:cNvSpPr/>
              <p:nvPr/>
            </p:nvSpPr>
            <p:spPr>
              <a:xfrm>
                <a:off x="4130254" y="650162"/>
                <a:ext cx="502274"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rapezoid 94">
                <a:extLst>
                  <a:ext uri="{FF2B5EF4-FFF2-40B4-BE49-F238E27FC236}">
                    <a16:creationId xmlns:a16="http://schemas.microsoft.com/office/drawing/2014/main" id="{105B8F30-72EC-476F-BEF8-7534C575E875}"/>
                  </a:ext>
                </a:extLst>
              </p:cNvPr>
              <p:cNvSpPr/>
              <p:nvPr/>
            </p:nvSpPr>
            <p:spPr>
              <a:xfrm>
                <a:off x="4449648" y="650162"/>
                <a:ext cx="182880"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6E1A9330-7C3E-42EF-9689-A307053E150C}"/>
                </a:ext>
              </a:extLst>
            </p:cNvPr>
            <p:cNvGrpSpPr/>
            <p:nvPr/>
          </p:nvGrpSpPr>
          <p:grpSpPr>
            <a:xfrm>
              <a:off x="1986951" y="242749"/>
              <a:ext cx="770532" cy="770532"/>
              <a:chOff x="121429" y="411152"/>
              <a:chExt cx="607378" cy="607378"/>
            </a:xfrm>
          </p:grpSpPr>
          <p:sp>
            <p:nvSpPr>
              <p:cNvPr id="103" name="Oval 102">
                <a:extLst>
                  <a:ext uri="{FF2B5EF4-FFF2-40B4-BE49-F238E27FC236}">
                    <a16:creationId xmlns:a16="http://schemas.microsoft.com/office/drawing/2014/main" id="{C767F0B7-D8C1-4D35-AD36-EBAAE3837800}"/>
                  </a:ext>
                </a:extLst>
              </p:cNvPr>
              <p:cNvSpPr/>
              <p:nvPr/>
            </p:nvSpPr>
            <p:spPr>
              <a:xfrm>
                <a:off x="121429" y="411152"/>
                <a:ext cx="607378" cy="60737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103">
                <a:extLst>
                  <a:ext uri="{FF2B5EF4-FFF2-40B4-BE49-F238E27FC236}">
                    <a16:creationId xmlns:a16="http://schemas.microsoft.com/office/drawing/2014/main" id="{C91E6EC7-EAD1-4E13-93D7-56F5A0CC4EDF}"/>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3822756-2E6A-4C01-B51C-7B5998A2AA43}"/>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Oval 105">
                <a:extLst>
                  <a:ext uri="{FF2B5EF4-FFF2-40B4-BE49-F238E27FC236}">
                    <a16:creationId xmlns:a16="http://schemas.microsoft.com/office/drawing/2014/main" id="{5FB5A917-5A10-4B61-AECD-DF53363D1AD8}"/>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 name="Group 6">
            <a:extLst>
              <a:ext uri="{FF2B5EF4-FFF2-40B4-BE49-F238E27FC236}">
                <a16:creationId xmlns:a16="http://schemas.microsoft.com/office/drawing/2014/main" id="{B709E326-94C9-4F3D-9DF9-72EE68F8DD51}"/>
              </a:ext>
            </a:extLst>
          </p:cNvPr>
          <p:cNvGrpSpPr/>
          <p:nvPr/>
        </p:nvGrpSpPr>
        <p:grpSpPr>
          <a:xfrm>
            <a:off x="9069470" y="2982614"/>
            <a:ext cx="3046078" cy="3734081"/>
            <a:chOff x="9087758" y="3138062"/>
            <a:chExt cx="3046078" cy="3734081"/>
          </a:xfrm>
        </p:grpSpPr>
        <p:grpSp>
          <p:nvGrpSpPr>
            <p:cNvPr id="136" name="Group 135">
              <a:extLst>
                <a:ext uri="{FF2B5EF4-FFF2-40B4-BE49-F238E27FC236}">
                  <a16:creationId xmlns:a16="http://schemas.microsoft.com/office/drawing/2014/main" id="{E34B25F4-A622-4E94-91F2-EE926E055A3A}"/>
                </a:ext>
              </a:extLst>
            </p:cNvPr>
            <p:cNvGrpSpPr/>
            <p:nvPr/>
          </p:nvGrpSpPr>
          <p:grpSpPr>
            <a:xfrm rot="2947662" flipH="1">
              <a:off x="9383082" y="3263151"/>
              <a:ext cx="827730" cy="577552"/>
              <a:chOff x="5405974" y="1533288"/>
              <a:chExt cx="608646" cy="424685"/>
            </a:xfrm>
          </p:grpSpPr>
          <p:sp>
            <p:nvSpPr>
              <p:cNvPr id="140" name="Trapezoid 139">
                <a:extLst>
                  <a:ext uri="{FF2B5EF4-FFF2-40B4-BE49-F238E27FC236}">
                    <a16:creationId xmlns:a16="http://schemas.microsoft.com/office/drawing/2014/main" id="{8CF2E195-A136-4A42-B1B4-0B0148CDFE1A}"/>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rapezoid 140">
                <a:extLst>
                  <a:ext uri="{FF2B5EF4-FFF2-40B4-BE49-F238E27FC236}">
                    <a16:creationId xmlns:a16="http://schemas.microsoft.com/office/drawing/2014/main" id="{0B124FED-97B6-4F06-9731-9D29B0561BC7}"/>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rapezoid 141">
                <a:extLst>
                  <a:ext uri="{FF2B5EF4-FFF2-40B4-BE49-F238E27FC236}">
                    <a16:creationId xmlns:a16="http://schemas.microsoft.com/office/drawing/2014/main" id="{0EA6782A-0670-41FA-9AE6-7B65C293465D}"/>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rapezoid 142">
                <a:extLst>
                  <a:ext uri="{FF2B5EF4-FFF2-40B4-BE49-F238E27FC236}">
                    <a16:creationId xmlns:a16="http://schemas.microsoft.com/office/drawing/2014/main" id="{04327686-E7B8-4F3B-9E28-57504EB680B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rapezoid 143">
                <a:extLst>
                  <a:ext uri="{FF2B5EF4-FFF2-40B4-BE49-F238E27FC236}">
                    <a16:creationId xmlns:a16="http://schemas.microsoft.com/office/drawing/2014/main" id="{3337CC3D-84B2-4AD8-B61E-01ED6854D66D}"/>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0" name="Group 129">
              <a:extLst>
                <a:ext uri="{FF2B5EF4-FFF2-40B4-BE49-F238E27FC236}">
                  <a16:creationId xmlns:a16="http://schemas.microsoft.com/office/drawing/2014/main" id="{79385788-1A56-4FAA-99BB-4D1E186F07D4}"/>
                </a:ext>
              </a:extLst>
            </p:cNvPr>
            <p:cNvGrpSpPr/>
            <p:nvPr/>
          </p:nvGrpSpPr>
          <p:grpSpPr>
            <a:xfrm rot="7415005" flipH="1">
              <a:off x="9775096" y="5495950"/>
              <a:ext cx="688855" cy="2063532"/>
              <a:chOff x="391500" y="630207"/>
              <a:chExt cx="531845" cy="1593193"/>
            </a:xfrm>
          </p:grpSpPr>
          <p:sp>
            <p:nvSpPr>
              <p:cNvPr id="162" name="Rectangle: Rounded Corners 161">
                <a:extLst>
                  <a:ext uri="{FF2B5EF4-FFF2-40B4-BE49-F238E27FC236}">
                    <a16:creationId xmlns:a16="http://schemas.microsoft.com/office/drawing/2014/main" id="{21F8A59E-C6F6-4724-87EE-8E94B37F3CBB}"/>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Rounded Corners 162">
                <a:extLst>
                  <a:ext uri="{FF2B5EF4-FFF2-40B4-BE49-F238E27FC236}">
                    <a16:creationId xmlns:a16="http://schemas.microsoft.com/office/drawing/2014/main" id="{0A417290-EEF9-41B0-B262-7A482058F11B}"/>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1" name="Group 130">
              <a:extLst>
                <a:ext uri="{FF2B5EF4-FFF2-40B4-BE49-F238E27FC236}">
                  <a16:creationId xmlns:a16="http://schemas.microsoft.com/office/drawing/2014/main" id="{5D84579D-4389-4EC7-A4CB-9681E03F82B8}"/>
                </a:ext>
              </a:extLst>
            </p:cNvPr>
            <p:cNvGrpSpPr/>
            <p:nvPr/>
          </p:nvGrpSpPr>
          <p:grpSpPr>
            <a:xfrm rot="13514546" flipH="1">
              <a:off x="10293888" y="3976487"/>
              <a:ext cx="729571" cy="2548346"/>
              <a:chOff x="391500" y="630207"/>
              <a:chExt cx="531845" cy="1593193"/>
            </a:xfrm>
          </p:grpSpPr>
          <p:sp>
            <p:nvSpPr>
              <p:cNvPr id="160" name="Rectangle: Rounded Corners 159">
                <a:extLst>
                  <a:ext uri="{FF2B5EF4-FFF2-40B4-BE49-F238E27FC236}">
                    <a16:creationId xmlns:a16="http://schemas.microsoft.com/office/drawing/2014/main" id="{1267AEE3-0B9A-4F04-9A01-D73730080DA0}"/>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Rounded Corners 160">
                <a:extLst>
                  <a:ext uri="{FF2B5EF4-FFF2-40B4-BE49-F238E27FC236}">
                    <a16:creationId xmlns:a16="http://schemas.microsoft.com/office/drawing/2014/main" id="{D2EC9984-CBE1-4789-B02E-812C1985D0FD}"/>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BB75C2C5-EC3E-4D2E-A7B9-0C388DE0B877}"/>
                </a:ext>
              </a:extLst>
            </p:cNvPr>
            <p:cNvGrpSpPr/>
            <p:nvPr/>
          </p:nvGrpSpPr>
          <p:grpSpPr>
            <a:xfrm rot="6515991" flipH="1">
              <a:off x="9133139" y="5347988"/>
              <a:ext cx="926547" cy="926547"/>
              <a:chOff x="121429" y="411152"/>
              <a:chExt cx="607378" cy="607378"/>
            </a:xfrm>
          </p:grpSpPr>
          <p:sp>
            <p:nvSpPr>
              <p:cNvPr id="156" name="Oval 155">
                <a:extLst>
                  <a:ext uri="{FF2B5EF4-FFF2-40B4-BE49-F238E27FC236}">
                    <a16:creationId xmlns:a16="http://schemas.microsoft.com/office/drawing/2014/main" id="{484A35F0-BD57-4A3A-A86D-7CDC896DFDE8}"/>
                  </a:ext>
                </a:extLst>
              </p:cNvPr>
              <p:cNvSpPr/>
              <p:nvPr/>
            </p:nvSpPr>
            <p:spPr>
              <a:xfrm>
                <a:off x="121429" y="411152"/>
                <a:ext cx="607378" cy="60737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Shape 156">
                <a:extLst>
                  <a:ext uri="{FF2B5EF4-FFF2-40B4-BE49-F238E27FC236}">
                    <a16:creationId xmlns:a16="http://schemas.microsoft.com/office/drawing/2014/main" id="{D3180975-4EF8-4D47-8846-45CD19732CF1}"/>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1C7E0D0C-5A75-457A-983C-CE2B94536169}"/>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9" name="Oval 158">
                <a:extLst>
                  <a:ext uri="{FF2B5EF4-FFF2-40B4-BE49-F238E27FC236}">
                    <a16:creationId xmlns:a16="http://schemas.microsoft.com/office/drawing/2014/main" id="{184F0334-3B67-4DB2-8E8A-153CB7F3A0E5}"/>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3" name="Group 132">
              <a:extLst>
                <a:ext uri="{FF2B5EF4-FFF2-40B4-BE49-F238E27FC236}">
                  <a16:creationId xmlns:a16="http://schemas.microsoft.com/office/drawing/2014/main" id="{53406839-AC3B-4A8E-BD7B-371FF6E0EDCB}"/>
                </a:ext>
              </a:extLst>
            </p:cNvPr>
            <p:cNvGrpSpPr/>
            <p:nvPr/>
          </p:nvGrpSpPr>
          <p:grpSpPr>
            <a:xfrm rot="17832318" flipH="1">
              <a:off x="10630036" y="3483559"/>
              <a:ext cx="606909" cy="1518446"/>
              <a:chOff x="4130254" y="650162"/>
              <a:chExt cx="502274" cy="1664988"/>
            </a:xfrm>
            <a:solidFill>
              <a:schemeClr val="accent2"/>
            </a:solidFill>
          </p:grpSpPr>
          <p:sp>
            <p:nvSpPr>
              <p:cNvPr id="154" name="Trapezoid 153">
                <a:extLst>
                  <a:ext uri="{FF2B5EF4-FFF2-40B4-BE49-F238E27FC236}">
                    <a16:creationId xmlns:a16="http://schemas.microsoft.com/office/drawing/2014/main" id="{93B4A039-0226-4710-BA77-B2733CA7E982}"/>
                  </a:ext>
                </a:extLst>
              </p:cNvPr>
              <p:cNvSpPr/>
              <p:nvPr/>
            </p:nvSpPr>
            <p:spPr>
              <a:xfrm>
                <a:off x="4130254" y="650162"/>
                <a:ext cx="502274"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rapezoid 94">
                <a:extLst>
                  <a:ext uri="{FF2B5EF4-FFF2-40B4-BE49-F238E27FC236}">
                    <a16:creationId xmlns:a16="http://schemas.microsoft.com/office/drawing/2014/main" id="{D036E978-CAEF-4576-83F5-B79017F86032}"/>
                  </a:ext>
                </a:extLst>
              </p:cNvPr>
              <p:cNvSpPr/>
              <p:nvPr/>
            </p:nvSpPr>
            <p:spPr>
              <a:xfrm>
                <a:off x="4449648" y="650162"/>
                <a:ext cx="182880"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4" name="Group 133">
              <a:extLst>
                <a:ext uri="{FF2B5EF4-FFF2-40B4-BE49-F238E27FC236}">
                  <a16:creationId xmlns:a16="http://schemas.microsoft.com/office/drawing/2014/main" id="{497DC697-5A84-461C-82D8-B044E999F46C}"/>
                </a:ext>
              </a:extLst>
            </p:cNvPr>
            <p:cNvGrpSpPr/>
            <p:nvPr/>
          </p:nvGrpSpPr>
          <p:grpSpPr>
            <a:xfrm rot="6515991" flipH="1">
              <a:off x="11363304" y="4328467"/>
              <a:ext cx="770532" cy="770532"/>
              <a:chOff x="121429" y="411152"/>
              <a:chExt cx="607378" cy="607378"/>
            </a:xfrm>
          </p:grpSpPr>
          <p:sp>
            <p:nvSpPr>
              <p:cNvPr id="150" name="Oval 149">
                <a:extLst>
                  <a:ext uri="{FF2B5EF4-FFF2-40B4-BE49-F238E27FC236}">
                    <a16:creationId xmlns:a16="http://schemas.microsoft.com/office/drawing/2014/main" id="{1A6F0CB0-F8B1-4874-BEAD-F3D7BCDCC4B5}"/>
                  </a:ext>
                </a:extLst>
              </p:cNvPr>
              <p:cNvSpPr/>
              <p:nvPr/>
            </p:nvSpPr>
            <p:spPr>
              <a:xfrm>
                <a:off x="121429" y="411152"/>
                <a:ext cx="607378" cy="60737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id="{B44F3C12-B133-4331-B02E-9987EA31F24C}"/>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497E590C-DA32-413F-B669-8836D72BE739}"/>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3" name="Oval 152">
                <a:extLst>
                  <a:ext uri="{FF2B5EF4-FFF2-40B4-BE49-F238E27FC236}">
                    <a16:creationId xmlns:a16="http://schemas.microsoft.com/office/drawing/2014/main" id="{D6D5E445-5649-4117-8BBC-CD6118CE33C0}"/>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 name="TextBox 8">
            <a:hlinkClick r:id="rId2"/>
            <a:extLst>
              <a:ext uri="{FF2B5EF4-FFF2-40B4-BE49-F238E27FC236}">
                <a16:creationId xmlns:a16="http://schemas.microsoft.com/office/drawing/2014/main" id="{971A0637-16B4-4BF3-8F88-000E4275B775}"/>
              </a:ext>
            </a:extLst>
          </p:cNvPr>
          <p:cNvSpPr txBox="1"/>
          <p:nvPr/>
        </p:nvSpPr>
        <p:spPr>
          <a:xfrm>
            <a:off x="0" y="6479634"/>
            <a:ext cx="12191852" cy="246221"/>
          </a:xfrm>
          <a:prstGeom prst="rect">
            <a:avLst/>
          </a:prstGeom>
          <a:noFill/>
        </p:spPr>
        <p:txBody>
          <a:bodyPr wrap="square" rtlCol="0">
            <a:spAutoFit/>
          </a:bodyPr>
          <a:lstStyle/>
          <a:p>
            <a:pPr algn="ctr"/>
            <a:r>
              <a:rPr lang="en-US" altLang="ko-KR" sz="1000" dirty="0">
                <a:solidFill>
                  <a:schemeClr val="bg1"/>
                </a:solidFill>
                <a:cs typeface="Arial" pitchFamily="34" charset="0"/>
              </a:rPr>
              <a:t>www.securityium.com</a:t>
            </a:r>
            <a:endParaRPr lang="ko-KR" altLang="en-US" sz="1000" dirty="0">
              <a:solidFill>
                <a:schemeClr val="bg1"/>
              </a:solidFill>
              <a:cs typeface="Arial" pitchFamily="34" charset="0"/>
            </a:endParaRPr>
          </a:p>
        </p:txBody>
      </p:sp>
      <p:sp>
        <p:nvSpPr>
          <p:cNvPr id="99" name="Freeform: Shape 98">
            <a:extLst>
              <a:ext uri="{FF2B5EF4-FFF2-40B4-BE49-F238E27FC236}">
                <a16:creationId xmlns:a16="http://schemas.microsoft.com/office/drawing/2014/main" id="{3CD6C908-6459-4021-AE8E-283EF4C1ED44}"/>
              </a:ext>
            </a:extLst>
          </p:cNvPr>
          <p:cNvSpPr/>
          <p:nvPr/>
        </p:nvSpPr>
        <p:spPr>
          <a:xfrm>
            <a:off x="8831560" y="2981015"/>
            <a:ext cx="893052" cy="892469"/>
          </a:xfrm>
          <a:custGeom>
            <a:avLst/>
            <a:gdLst>
              <a:gd name="connsiteX0" fmla="*/ 446879 w 893052"/>
              <a:gd name="connsiteY0" fmla="*/ 366069 h 892469"/>
              <a:gd name="connsiteX1" fmla="*/ 367213 w 893052"/>
              <a:gd name="connsiteY1" fmla="*/ 445391 h 892469"/>
              <a:gd name="connsiteX2" fmla="*/ 446535 w 893052"/>
              <a:gd name="connsiteY2" fmla="*/ 525402 h 892469"/>
              <a:gd name="connsiteX3" fmla="*/ 526373 w 893052"/>
              <a:gd name="connsiteY3" fmla="*/ 445907 h 892469"/>
              <a:gd name="connsiteX4" fmla="*/ 446879 w 893052"/>
              <a:gd name="connsiteY4" fmla="*/ 366069 h 892469"/>
              <a:gd name="connsiteX5" fmla="*/ 447223 w 893052"/>
              <a:gd name="connsiteY5" fmla="*/ 129135 h 892469"/>
              <a:gd name="connsiteX6" fmla="*/ 763479 w 893052"/>
              <a:gd name="connsiteY6" fmla="*/ 446251 h 892469"/>
              <a:gd name="connsiteX7" fmla="*/ 446018 w 893052"/>
              <a:gd name="connsiteY7" fmla="*/ 762164 h 892469"/>
              <a:gd name="connsiteX8" fmla="*/ 130278 w 893052"/>
              <a:gd name="connsiteY8" fmla="*/ 445219 h 892469"/>
              <a:gd name="connsiteX9" fmla="*/ 447223 w 893052"/>
              <a:gd name="connsiteY9" fmla="*/ 129135 h 892469"/>
              <a:gd name="connsiteX10" fmla="*/ 446879 w 893052"/>
              <a:gd name="connsiteY10" fmla="*/ 119843 h 892469"/>
              <a:gd name="connsiteX11" fmla="*/ 120643 w 893052"/>
              <a:gd name="connsiteY11" fmla="*/ 444187 h 892469"/>
              <a:gd name="connsiteX12" fmla="*/ 446363 w 893052"/>
              <a:gd name="connsiteY12" fmla="*/ 771283 h 892469"/>
              <a:gd name="connsiteX13" fmla="*/ 772599 w 893052"/>
              <a:gd name="connsiteY13" fmla="*/ 445391 h 892469"/>
              <a:gd name="connsiteX14" fmla="*/ 446879 w 893052"/>
              <a:gd name="connsiteY14" fmla="*/ 119843 h 892469"/>
              <a:gd name="connsiteX15" fmla="*/ 500047 w 893052"/>
              <a:gd name="connsiteY15" fmla="*/ 85 h 892469"/>
              <a:gd name="connsiteX16" fmla="*/ 504692 w 893052"/>
              <a:gd name="connsiteY16" fmla="*/ 258 h 892469"/>
              <a:gd name="connsiteX17" fmla="*/ 524652 w 893052"/>
              <a:gd name="connsiteY17" fmla="*/ 21766 h 892469"/>
              <a:gd name="connsiteX18" fmla="*/ 525857 w 893052"/>
              <a:gd name="connsiteY18" fmla="*/ 61857 h 892469"/>
              <a:gd name="connsiteX19" fmla="*/ 532911 w 893052"/>
              <a:gd name="connsiteY19" fmla="*/ 73557 h 892469"/>
              <a:gd name="connsiteX20" fmla="*/ 558377 w 893052"/>
              <a:gd name="connsiteY20" fmla="*/ 80268 h 892469"/>
              <a:gd name="connsiteX21" fmla="*/ 570422 w 893052"/>
              <a:gd name="connsiteY21" fmla="*/ 73901 h 892469"/>
              <a:gd name="connsiteX22" fmla="*/ 593306 w 893052"/>
              <a:gd name="connsiteY22" fmla="*/ 37252 h 892469"/>
              <a:gd name="connsiteX23" fmla="*/ 615503 w 893052"/>
              <a:gd name="connsiteY23" fmla="*/ 29509 h 892469"/>
              <a:gd name="connsiteX24" fmla="*/ 619460 w 893052"/>
              <a:gd name="connsiteY24" fmla="*/ 30885 h 892469"/>
              <a:gd name="connsiteX25" fmla="*/ 632021 w 893052"/>
              <a:gd name="connsiteY25" fmla="*/ 55491 h 892469"/>
              <a:gd name="connsiteX26" fmla="*/ 623074 w 893052"/>
              <a:gd name="connsiteY26" fmla="*/ 94033 h 892469"/>
              <a:gd name="connsiteX27" fmla="*/ 629268 w 893052"/>
              <a:gd name="connsiteY27" fmla="*/ 110724 h 892469"/>
              <a:gd name="connsiteX28" fmla="*/ 649227 w 893052"/>
              <a:gd name="connsiteY28" fmla="*/ 121736 h 892469"/>
              <a:gd name="connsiteX29" fmla="*/ 662477 w 893052"/>
              <a:gd name="connsiteY29" fmla="*/ 118639 h 892469"/>
              <a:gd name="connsiteX30" fmla="*/ 694137 w 893052"/>
              <a:gd name="connsiteY30" fmla="*/ 89215 h 892469"/>
              <a:gd name="connsiteX31" fmla="*/ 717538 w 893052"/>
              <a:gd name="connsiteY31" fmla="*/ 87323 h 892469"/>
              <a:gd name="connsiteX32" fmla="*/ 718742 w 893052"/>
              <a:gd name="connsiteY32" fmla="*/ 88183 h 892469"/>
              <a:gd name="connsiteX33" fmla="*/ 726141 w 893052"/>
              <a:gd name="connsiteY33" fmla="*/ 117951 h 892469"/>
              <a:gd name="connsiteX34" fmla="*/ 707730 w 893052"/>
              <a:gd name="connsiteY34" fmla="*/ 152363 h 892469"/>
              <a:gd name="connsiteX35" fmla="*/ 709279 w 893052"/>
              <a:gd name="connsiteY35" fmla="*/ 168710 h 892469"/>
              <a:gd name="connsiteX36" fmla="*/ 724764 w 893052"/>
              <a:gd name="connsiteY36" fmla="*/ 184024 h 892469"/>
              <a:gd name="connsiteX37" fmla="*/ 740250 w 893052"/>
              <a:gd name="connsiteY37" fmla="*/ 185400 h 892469"/>
              <a:gd name="connsiteX38" fmla="*/ 779309 w 893052"/>
              <a:gd name="connsiteY38" fmla="*/ 164752 h 892469"/>
              <a:gd name="connsiteX39" fmla="*/ 800645 w 893052"/>
              <a:gd name="connsiteY39" fmla="*/ 169226 h 892469"/>
              <a:gd name="connsiteX40" fmla="*/ 807184 w 893052"/>
              <a:gd name="connsiteY40" fmla="*/ 178001 h 892469"/>
              <a:gd name="connsiteX41" fmla="*/ 805463 w 893052"/>
              <a:gd name="connsiteY41" fmla="*/ 197273 h 892469"/>
              <a:gd name="connsiteX42" fmla="*/ 774319 w 893052"/>
              <a:gd name="connsiteY42" fmla="*/ 230825 h 892469"/>
              <a:gd name="connsiteX43" fmla="*/ 771566 w 893052"/>
              <a:gd name="connsiteY43" fmla="*/ 244591 h 892469"/>
              <a:gd name="connsiteX44" fmla="*/ 783439 w 893052"/>
              <a:gd name="connsiteY44" fmla="*/ 265238 h 892469"/>
              <a:gd name="connsiteX45" fmla="*/ 798580 w 893052"/>
              <a:gd name="connsiteY45" fmla="*/ 270229 h 892469"/>
              <a:gd name="connsiteX46" fmla="*/ 842629 w 893052"/>
              <a:gd name="connsiteY46" fmla="*/ 260249 h 892469"/>
              <a:gd name="connsiteX47" fmla="*/ 858975 w 893052"/>
              <a:gd name="connsiteY47" fmla="*/ 267819 h 892469"/>
              <a:gd name="connsiteX48" fmla="*/ 864137 w 893052"/>
              <a:gd name="connsiteY48" fmla="*/ 279692 h 892469"/>
              <a:gd name="connsiteX49" fmla="*/ 857082 w 893052"/>
              <a:gd name="connsiteY49" fmla="*/ 298963 h 892469"/>
              <a:gd name="connsiteX50" fmla="*/ 820777 w 893052"/>
              <a:gd name="connsiteY50" fmla="*/ 321504 h 892469"/>
              <a:gd name="connsiteX51" fmla="*/ 813034 w 893052"/>
              <a:gd name="connsiteY51" fmla="*/ 338366 h 892469"/>
              <a:gd name="connsiteX52" fmla="*/ 818368 w 893052"/>
              <a:gd name="connsiteY52" fmla="*/ 357982 h 892469"/>
              <a:gd name="connsiteX53" fmla="*/ 831273 w 893052"/>
              <a:gd name="connsiteY53" fmla="*/ 367101 h 892469"/>
              <a:gd name="connsiteX54" fmla="*/ 876526 w 893052"/>
              <a:gd name="connsiteY54" fmla="*/ 368822 h 892469"/>
              <a:gd name="connsiteX55" fmla="*/ 891152 w 893052"/>
              <a:gd name="connsiteY55" fmla="*/ 380350 h 892469"/>
              <a:gd name="connsiteX56" fmla="*/ 893044 w 893052"/>
              <a:gd name="connsiteY56" fmla="*/ 394288 h 892469"/>
              <a:gd name="connsiteX57" fmla="*/ 881860 w 893052"/>
              <a:gd name="connsiteY57" fmla="*/ 410118 h 892469"/>
              <a:gd name="connsiteX58" fmla="*/ 841080 w 893052"/>
              <a:gd name="connsiteY58" fmla="*/ 422679 h 892469"/>
              <a:gd name="connsiteX59" fmla="*/ 828348 w 893052"/>
              <a:gd name="connsiteY59" fmla="*/ 438852 h 892469"/>
              <a:gd name="connsiteX60" fmla="*/ 829208 w 893052"/>
              <a:gd name="connsiteY60" fmla="*/ 460189 h 892469"/>
              <a:gd name="connsiteX61" fmla="*/ 837983 w 893052"/>
              <a:gd name="connsiteY61" fmla="*/ 469480 h 892469"/>
              <a:gd name="connsiteX62" fmla="*/ 880827 w 893052"/>
              <a:gd name="connsiteY62" fmla="*/ 482557 h 892469"/>
              <a:gd name="connsiteX63" fmla="*/ 893044 w 893052"/>
              <a:gd name="connsiteY63" fmla="*/ 499592 h 892469"/>
              <a:gd name="connsiteX64" fmla="*/ 893044 w 893052"/>
              <a:gd name="connsiteY64" fmla="*/ 502689 h 892469"/>
              <a:gd name="connsiteX65" fmla="*/ 871020 w 893052"/>
              <a:gd name="connsiteY65" fmla="*/ 524541 h 892469"/>
              <a:gd name="connsiteX66" fmla="*/ 830413 w 893052"/>
              <a:gd name="connsiteY66" fmla="*/ 525746 h 892469"/>
              <a:gd name="connsiteX67" fmla="*/ 819572 w 893052"/>
              <a:gd name="connsiteY67" fmla="*/ 532456 h 892469"/>
              <a:gd name="connsiteX68" fmla="*/ 812690 w 893052"/>
              <a:gd name="connsiteY68" fmla="*/ 557922 h 892469"/>
              <a:gd name="connsiteX69" fmla="*/ 819400 w 893052"/>
              <a:gd name="connsiteY69" fmla="*/ 570311 h 892469"/>
              <a:gd name="connsiteX70" fmla="*/ 855190 w 893052"/>
              <a:gd name="connsiteY70" fmla="*/ 592679 h 892469"/>
              <a:gd name="connsiteX71" fmla="*/ 863277 w 893052"/>
              <a:gd name="connsiteY71" fmla="*/ 615564 h 892469"/>
              <a:gd name="connsiteX72" fmla="*/ 857599 w 893052"/>
              <a:gd name="connsiteY72" fmla="*/ 627264 h 892469"/>
              <a:gd name="connsiteX73" fmla="*/ 846587 w 893052"/>
              <a:gd name="connsiteY73" fmla="*/ 632770 h 892469"/>
              <a:gd name="connsiteX74" fmla="*/ 819228 w 893052"/>
              <a:gd name="connsiteY74" fmla="*/ 626748 h 892469"/>
              <a:gd name="connsiteX75" fmla="*/ 796860 w 893052"/>
              <a:gd name="connsiteY75" fmla="*/ 621586 h 892469"/>
              <a:gd name="connsiteX76" fmla="*/ 785159 w 893052"/>
              <a:gd name="connsiteY76" fmla="*/ 625200 h 892469"/>
              <a:gd name="connsiteX77" fmla="*/ 771050 w 893052"/>
              <a:gd name="connsiteY77" fmla="*/ 650493 h 892469"/>
              <a:gd name="connsiteX78" fmla="*/ 774491 w 893052"/>
              <a:gd name="connsiteY78" fmla="*/ 661333 h 892469"/>
              <a:gd name="connsiteX79" fmla="*/ 804603 w 893052"/>
              <a:gd name="connsiteY79" fmla="*/ 693682 h 892469"/>
              <a:gd name="connsiteX80" fmla="*/ 806495 w 893052"/>
              <a:gd name="connsiteY80" fmla="*/ 715878 h 892469"/>
              <a:gd name="connsiteX81" fmla="*/ 805291 w 893052"/>
              <a:gd name="connsiteY81" fmla="*/ 717599 h 892469"/>
              <a:gd name="connsiteX82" fmla="*/ 775007 w 893052"/>
              <a:gd name="connsiteY82" fmla="*/ 725170 h 892469"/>
              <a:gd name="connsiteX83" fmla="*/ 740078 w 893052"/>
              <a:gd name="connsiteY83" fmla="*/ 706586 h 892469"/>
              <a:gd name="connsiteX84" fmla="*/ 726485 w 893052"/>
              <a:gd name="connsiteY84" fmla="*/ 707103 h 892469"/>
              <a:gd name="connsiteX85" fmla="*/ 708762 w 893052"/>
              <a:gd name="connsiteY85" fmla="*/ 724481 h 892469"/>
              <a:gd name="connsiteX86" fmla="*/ 707902 w 893052"/>
              <a:gd name="connsiteY86" fmla="*/ 739451 h 892469"/>
              <a:gd name="connsiteX87" fmla="*/ 728550 w 893052"/>
              <a:gd name="connsiteY87" fmla="*/ 778510 h 892469"/>
              <a:gd name="connsiteX88" fmla="*/ 725109 w 893052"/>
              <a:gd name="connsiteY88" fmla="*/ 798814 h 892469"/>
              <a:gd name="connsiteX89" fmla="*/ 721667 w 893052"/>
              <a:gd name="connsiteY89" fmla="*/ 801911 h 892469"/>
              <a:gd name="connsiteX90" fmla="*/ 692072 w 893052"/>
              <a:gd name="connsiteY90" fmla="*/ 800878 h 892469"/>
              <a:gd name="connsiteX91" fmla="*/ 663165 w 893052"/>
              <a:gd name="connsiteY91" fmla="*/ 773864 h 892469"/>
              <a:gd name="connsiteX92" fmla="*/ 648367 w 893052"/>
              <a:gd name="connsiteY92" fmla="*/ 770939 h 892469"/>
              <a:gd name="connsiteX93" fmla="*/ 628063 w 893052"/>
              <a:gd name="connsiteY93" fmla="*/ 782467 h 892469"/>
              <a:gd name="connsiteX94" fmla="*/ 623074 w 893052"/>
              <a:gd name="connsiteY94" fmla="*/ 797609 h 892469"/>
              <a:gd name="connsiteX95" fmla="*/ 633398 w 893052"/>
              <a:gd name="connsiteY95" fmla="*/ 842690 h 892469"/>
              <a:gd name="connsiteX96" fmla="*/ 626687 w 893052"/>
              <a:gd name="connsiteY96" fmla="*/ 857660 h 892469"/>
              <a:gd name="connsiteX97" fmla="*/ 613954 w 893052"/>
              <a:gd name="connsiteY97" fmla="*/ 863338 h 892469"/>
              <a:gd name="connsiteX98" fmla="*/ 594511 w 893052"/>
              <a:gd name="connsiteY98" fmla="*/ 856456 h 892469"/>
              <a:gd name="connsiteX99" fmla="*/ 571970 w 893052"/>
              <a:gd name="connsiteY99" fmla="*/ 820150 h 892469"/>
              <a:gd name="connsiteX100" fmla="*/ 555108 w 893052"/>
              <a:gd name="connsiteY100" fmla="*/ 812235 h 892469"/>
              <a:gd name="connsiteX101" fmla="*/ 537041 w 893052"/>
              <a:gd name="connsiteY101" fmla="*/ 817053 h 892469"/>
              <a:gd name="connsiteX102" fmla="*/ 526029 w 893052"/>
              <a:gd name="connsiteY102" fmla="*/ 832022 h 892469"/>
              <a:gd name="connsiteX103" fmla="*/ 524824 w 893052"/>
              <a:gd name="connsiteY103" fmla="*/ 872630 h 892469"/>
              <a:gd name="connsiteX104" fmla="*/ 509166 w 893052"/>
              <a:gd name="connsiteY104" fmla="*/ 891213 h 892469"/>
              <a:gd name="connsiteX105" fmla="*/ 499359 w 893052"/>
              <a:gd name="connsiteY105" fmla="*/ 892417 h 892469"/>
              <a:gd name="connsiteX106" fmla="*/ 483529 w 893052"/>
              <a:gd name="connsiteY106" fmla="*/ 881749 h 892469"/>
              <a:gd name="connsiteX107" fmla="*/ 470280 w 893052"/>
              <a:gd name="connsiteY107" fmla="*/ 838561 h 892469"/>
              <a:gd name="connsiteX108" fmla="*/ 457891 w 893052"/>
              <a:gd name="connsiteY108" fmla="*/ 827893 h 892469"/>
              <a:gd name="connsiteX109" fmla="*/ 435178 w 893052"/>
              <a:gd name="connsiteY109" fmla="*/ 828065 h 892469"/>
              <a:gd name="connsiteX110" fmla="*/ 424166 w 893052"/>
              <a:gd name="connsiteY110" fmla="*/ 837528 h 892469"/>
              <a:gd name="connsiteX111" fmla="*/ 411605 w 893052"/>
              <a:gd name="connsiteY111" fmla="*/ 878308 h 892469"/>
              <a:gd name="connsiteX112" fmla="*/ 390441 w 893052"/>
              <a:gd name="connsiteY112" fmla="*/ 891901 h 892469"/>
              <a:gd name="connsiteX113" fmla="*/ 369105 w 893052"/>
              <a:gd name="connsiteY113" fmla="*/ 867812 h 892469"/>
              <a:gd name="connsiteX114" fmla="*/ 368073 w 893052"/>
              <a:gd name="connsiteY114" fmla="*/ 830818 h 892469"/>
              <a:gd name="connsiteX115" fmla="*/ 360330 w 893052"/>
              <a:gd name="connsiteY115" fmla="*/ 818429 h 892469"/>
              <a:gd name="connsiteX116" fmla="*/ 335208 w 893052"/>
              <a:gd name="connsiteY116" fmla="*/ 812063 h 892469"/>
              <a:gd name="connsiteX117" fmla="*/ 323164 w 893052"/>
              <a:gd name="connsiteY117" fmla="*/ 818429 h 892469"/>
              <a:gd name="connsiteX118" fmla="*/ 300279 w 893052"/>
              <a:gd name="connsiteY118" fmla="*/ 855079 h 892469"/>
              <a:gd name="connsiteX119" fmla="*/ 278943 w 893052"/>
              <a:gd name="connsiteY119" fmla="*/ 862822 h 892469"/>
              <a:gd name="connsiteX120" fmla="*/ 277394 w 893052"/>
              <a:gd name="connsiteY120" fmla="*/ 862306 h 892469"/>
              <a:gd name="connsiteX121" fmla="*/ 261908 w 893052"/>
              <a:gd name="connsiteY121" fmla="*/ 835291 h 892469"/>
              <a:gd name="connsiteX122" fmla="*/ 270684 w 893052"/>
              <a:gd name="connsiteY122" fmla="*/ 797265 h 892469"/>
              <a:gd name="connsiteX123" fmla="*/ 265006 w 893052"/>
              <a:gd name="connsiteY123" fmla="*/ 781779 h 892469"/>
              <a:gd name="connsiteX124" fmla="*/ 246594 w 893052"/>
              <a:gd name="connsiteY124" fmla="*/ 771111 h 892469"/>
              <a:gd name="connsiteX125" fmla="*/ 229904 w 893052"/>
              <a:gd name="connsiteY125" fmla="*/ 774208 h 892469"/>
              <a:gd name="connsiteX126" fmla="*/ 198761 w 893052"/>
              <a:gd name="connsiteY126" fmla="*/ 803287 h 892469"/>
              <a:gd name="connsiteX127" fmla="*/ 176908 w 893052"/>
              <a:gd name="connsiteY127" fmla="*/ 805352 h 892469"/>
              <a:gd name="connsiteX128" fmla="*/ 173811 w 893052"/>
              <a:gd name="connsiteY128" fmla="*/ 803287 h 892469"/>
              <a:gd name="connsiteX129" fmla="*/ 166928 w 893052"/>
              <a:gd name="connsiteY129" fmla="*/ 774552 h 892469"/>
              <a:gd name="connsiteX130" fmla="*/ 185511 w 893052"/>
              <a:gd name="connsiteY130" fmla="*/ 739623 h 892469"/>
              <a:gd name="connsiteX131" fmla="*/ 184135 w 893052"/>
              <a:gd name="connsiteY131" fmla="*/ 723277 h 892469"/>
              <a:gd name="connsiteX132" fmla="*/ 168649 w 893052"/>
              <a:gd name="connsiteY132" fmla="*/ 707963 h 892469"/>
              <a:gd name="connsiteX133" fmla="*/ 152647 w 893052"/>
              <a:gd name="connsiteY133" fmla="*/ 706758 h 892469"/>
              <a:gd name="connsiteX134" fmla="*/ 113932 w 893052"/>
              <a:gd name="connsiteY134" fmla="*/ 727235 h 892469"/>
              <a:gd name="connsiteX135" fmla="*/ 92768 w 893052"/>
              <a:gd name="connsiteY135" fmla="*/ 723277 h 892469"/>
              <a:gd name="connsiteX136" fmla="*/ 91392 w 893052"/>
              <a:gd name="connsiteY136" fmla="*/ 721728 h 892469"/>
              <a:gd name="connsiteX137" fmla="*/ 92252 w 893052"/>
              <a:gd name="connsiteY137" fmla="*/ 690068 h 892469"/>
              <a:gd name="connsiteX138" fmla="*/ 118234 w 893052"/>
              <a:gd name="connsiteY138" fmla="*/ 662366 h 892469"/>
              <a:gd name="connsiteX139" fmla="*/ 121331 w 893052"/>
              <a:gd name="connsiteY139" fmla="*/ 647224 h 892469"/>
              <a:gd name="connsiteX140" fmla="*/ 109459 w 893052"/>
              <a:gd name="connsiteY140" fmla="*/ 626576 h 892469"/>
              <a:gd name="connsiteX141" fmla="*/ 94489 w 893052"/>
              <a:gd name="connsiteY141" fmla="*/ 622274 h 892469"/>
              <a:gd name="connsiteX142" fmla="*/ 56979 w 893052"/>
              <a:gd name="connsiteY142" fmla="*/ 630878 h 892469"/>
              <a:gd name="connsiteX143" fmla="*/ 51989 w 893052"/>
              <a:gd name="connsiteY143" fmla="*/ 632082 h 892469"/>
              <a:gd name="connsiteX144" fmla="*/ 33406 w 893052"/>
              <a:gd name="connsiteY144" fmla="*/ 622963 h 892469"/>
              <a:gd name="connsiteX145" fmla="*/ 29104 w 893052"/>
              <a:gd name="connsiteY145" fmla="*/ 612983 h 892469"/>
              <a:gd name="connsiteX146" fmla="*/ 35987 w 893052"/>
              <a:gd name="connsiteY146" fmla="*/ 593539 h 892469"/>
              <a:gd name="connsiteX147" fmla="*/ 71260 w 893052"/>
              <a:gd name="connsiteY147" fmla="*/ 571515 h 892469"/>
              <a:gd name="connsiteX148" fmla="*/ 79691 w 893052"/>
              <a:gd name="connsiteY148" fmla="*/ 551728 h 892469"/>
              <a:gd name="connsiteX149" fmla="*/ 74357 w 893052"/>
              <a:gd name="connsiteY149" fmla="*/ 533833 h 892469"/>
              <a:gd name="connsiteX150" fmla="*/ 61452 w 893052"/>
              <a:gd name="connsiteY150" fmla="*/ 525229 h 892469"/>
              <a:gd name="connsiteX151" fmla="*/ 19813 w 893052"/>
              <a:gd name="connsiteY151" fmla="*/ 524025 h 892469"/>
              <a:gd name="connsiteX152" fmla="*/ 1230 w 893052"/>
              <a:gd name="connsiteY152" fmla="*/ 508367 h 892469"/>
              <a:gd name="connsiteX153" fmla="*/ 541 w 893052"/>
              <a:gd name="connsiteY153" fmla="*/ 504754 h 892469"/>
              <a:gd name="connsiteX154" fmla="*/ 16199 w 893052"/>
              <a:gd name="connsiteY154" fmla="*/ 481009 h 892469"/>
              <a:gd name="connsiteX155" fmla="*/ 53537 w 893052"/>
              <a:gd name="connsiteY155" fmla="*/ 469652 h 892469"/>
              <a:gd name="connsiteX156" fmla="*/ 64722 w 893052"/>
              <a:gd name="connsiteY156" fmla="*/ 457091 h 892469"/>
              <a:gd name="connsiteX157" fmla="*/ 64205 w 893052"/>
              <a:gd name="connsiteY157" fmla="*/ 433174 h 892469"/>
              <a:gd name="connsiteX158" fmla="*/ 55430 w 893052"/>
              <a:gd name="connsiteY158" fmla="*/ 423367 h 892469"/>
              <a:gd name="connsiteX159" fmla="*/ 15683 w 893052"/>
              <a:gd name="connsiteY159" fmla="*/ 411150 h 892469"/>
              <a:gd name="connsiteX160" fmla="*/ 541 w 893052"/>
              <a:gd name="connsiteY160" fmla="*/ 389126 h 892469"/>
              <a:gd name="connsiteX161" fmla="*/ 2090 w 893052"/>
              <a:gd name="connsiteY161" fmla="*/ 380006 h 892469"/>
              <a:gd name="connsiteX162" fmla="*/ 16371 w 893052"/>
              <a:gd name="connsiteY162" fmla="*/ 368650 h 892469"/>
              <a:gd name="connsiteX163" fmla="*/ 54914 w 893052"/>
              <a:gd name="connsiteY163" fmla="*/ 367445 h 892469"/>
              <a:gd name="connsiteX164" fmla="*/ 60592 w 893052"/>
              <a:gd name="connsiteY164" fmla="*/ 367273 h 892469"/>
              <a:gd name="connsiteX165" fmla="*/ 75906 w 893052"/>
              <a:gd name="connsiteY165" fmla="*/ 355229 h 892469"/>
              <a:gd name="connsiteX166" fmla="*/ 80379 w 893052"/>
              <a:gd name="connsiteY166" fmla="*/ 338194 h 892469"/>
              <a:gd name="connsiteX167" fmla="*/ 73153 w 893052"/>
              <a:gd name="connsiteY167" fmla="*/ 322020 h 892469"/>
              <a:gd name="connsiteX168" fmla="*/ 37879 w 893052"/>
              <a:gd name="connsiteY168" fmla="*/ 299996 h 892469"/>
              <a:gd name="connsiteX169" fmla="*/ 29964 w 893052"/>
              <a:gd name="connsiteY169" fmla="*/ 277455 h 892469"/>
              <a:gd name="connsiteX170" fmla="*/ 34954 w 893052"/>
              <a:gd name="connsiteY170" fmla="*/ 266615 h 892469"/>
              <a:gd name="connsiteX171" fmla="*/ 50440 w 893052"/>
              <a:gd name="connsiteY171" fmla="*/ 260077 h 892469"/>
              <a:gd name="connsiteX172" fmla="*/ 94489 w 893052"/>
              <a:gd name="connsiteY172" fmla="*/ 270229 h 892469"/>
              <a:gd name="connsiteX173" fmla="*/ 110491 w 893052"/>
              <a:gd name="connsiteY173" fmla="*/ 264894 h 892469"/>
              <a:gd name="connsiteX174" fmla="*/ 121331 w 893052"/>
              <a:gd name="connsiteY174" fmla="*/ 245967 h 892469"/>
              <a:gd name="connsiteX175" fmla="*/ 118234 w 893052"/>
              <a:gd name="connsiteY175" fmla="*/ 229793 h 892469"/>
              <a:gd name="connsiteX176" fmla="*/ 88983 w 893052"/>
              <a:gd name="connsiteY176" fmla="*/ 198649 h 892469"/>
              <a:gd name="connsiteX177" fmla="*/ 87262 w 893052"/>
              <a:gd name="connsiteY177" fmla="*/ 176453 h 892469"/>
              <a:gd name="connsiteX178" fmla="*/ 90187 w 893052"/>
              <a:gd name="connsiteY178" fmla="*/ 172151 h 892469"/>
              <a:gd name="connsiteX179" fmla="*/ 116685 w 893052"/>
              <a:gd name="connsiteY179" fmla="*/ 166301 h 892469"/>
              <a:gd name="connsiteX180" fmla="*/ 152475 w 893052"/>
              <a:gd name="connsiteY180" fmla="*/ 185400 h 892469"/>
              <a:gd name="connsiteX181" fmla="*/ 169337 w 893052"/>
              <a:gd name="connsiteY181" fmla="*/ 183852 h 892469"/>
              <a:gd name="connsiteX182" fmla="*/ 183791 w 893052"/>
              <a:gd name="connsiteY182" fmla="*/ 169570 h 892469"/>
              <a:gd name="connsiteX183" fmla="*/ 185684 w 893052"/>
              <a:gd name="connsiteY183" fmla="*/ 152363 h 892469"/>
              <a:gd name="connsiteX184" fmla="*/ 164864 w 893052"/>
              <a:gd name="connsiteY184" fmla="*/ 113305 h 892469"/>
              <a:gd name="connsiteX185" fmla="*/ 168477 w 893052"/>
              <a:gd name="connsiteY185" fmla="*/ 93517 h 892469"/>
              <a:gd name="connsiteX186" fmla="*/ 179317 w 893052"/>
              <a:gd name="connsiteY186" fmla="*/ 85430 h 892469"/>
              <a:gd name="connsiteX187" fmla="*/ 196868 w 893052"/>
              <a:gd name="connsiteY187" fmla="*/ 87323 h 892469"/>
              <a:gd name="connsiteX188" fmla="*/ 226635 w 893052"/>
              <a:gd name="connsiteY188" fmla="*/ 115025 h 892469"/>
              <a:gd name="connsiteX189" fmla="*/ 251757 w 893052"/>
              <a:gd name="connsiteY189" fmla="*/ 118639 h 892469"/>
              <a:gd name="connsiteX190" fmla="*/ 265866 w 893052"/>
              <a:gd name="connsiteY190" fmla="*/ 109863 h 892469"/>
              <a:gd name="connsiteX191" fmla="*/ 270684 w 893052"/>
              <a:gd name="connsiteY191" fmla="*/ 95066 h 892469"/>
              <a:gd name="connsiteX192" fmla="*/ 260704 w 893052"/>
              <a:gd name="connsiteY192" fmla="*/ 52049 h 892469"/>
              <a:gd name="connsiteX193" fmla="*/ 269135 w 893052"/>
              <a:gd name="connsiteY193" fmla="*/ 33638 h 892469"/>
              <a:gd name="connsiteX194" fmla="*/ 280664 w 893052"/>
              <a:gd name="connsiteY194" fmla="*/ 28820 h 892469"/>
              <a:gd name="connsiteX195" fmla="*/ 298903 w 893052"/>
              <a:gd name="connsiteY195" fmla="*/ 35359 h 892469"/>
              <a:gd name="connsiteX196" fmla="*/ 321959 w 893052"/>
              <a:gd name="connsiteY196" fmla="*/ 72525 h 892469"/>
              <a:gd name="connsiteX197" fmla="*/ 337961 w 893052"/>
              <a:gd name="connsiteY197" fmla="*/ 80268 h 892469"/>
              <a:gd name="connsiteX198" fmla="*/ 359470 w 893052"/>
              <a:gd name="connsiteY198" fmla="*/ 74246 h 892469"/>
              <a:gd name="connsiteX199" fmla="*/ 367385 w 893052"/>
              <a:gd name="connsiteY199" fmla="*/ 62717 h 892469"/>
              <a:gd name="connsiteX200" fmla="*/ 369105 w 893052"/>
              <a:gd name="connsiteY200" fmla="*/ 17980 h 892469"/>
              <a:gd name="connsiteX201" fmla="*/ 381838 w 893052"/>
              <a:gd name="connsiteY201" fmla="*/ 1634 h 892469"/>
              <a:gd name="connsiteX202" fmla="*/ 386484 w 893052"/>
              <a:gd name="connsiteY202" fmla="*/ 602 h 892469"/>
              <a:gd name="connsiteX203" fmla="*/ 412122 w 893052"/>
              <a:gd name="connsiteY203" fmla="*/ 16260 h 892469"/>
              <a:gd name="connsiteX204" fmla="*/ 423478 w 893052"/>
              <a:gd name="connsiteY204" fmla="*/ 54114 h 892469"/>
              <a:gd name="connsiteX205" fmla="*/ 434662 w 893052"/>
              <a:gd name="connsiteY205" fmla="*/ 64266 h 892469"/>
              <a:gd name="connsiteX206" fmla="*/ 459095 w 893052"/>
              <a:gd name="connsiteY206" fmla="*/ 64266 h 892469"/>
              <a:gd name="connsiteX207" fmla="*/ 469935 w 893052"/>
              <a:gd name="connsiteY207" fmla="*/ 54458 h 892469"/>
              <a:gd name="connsiteX208" fmla="*/ 482669 w 893052"/>
              <a:gd name="connsiteY208" fmla="*/ 12646 h 892469"/>
              <a:gd name="connsiteX209" fmla="*/ 500047 w 893052"/>
              <a:gd name="connsiteY209" fmla="*/ 85 h 8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893052" h="892469">
                <a:moveTo>
                  <a:pt x="446879" y="366069"/>
                </a:moveTo>
                <a:cubicBezTo>
                  <a:pt x="399045" y="366069"/>
                  <a:pt x="367040" y="405300"/>
                  <a:pt x="367213" y="445391"/>
                </a:cubicBezTo>
                <a:cubicBezTo>
                  <a:pt x="367385" y="489784"/>
                  <a:pt x="402314" y="525402"/>
                  <a:pt x="446535" y="525402"/>
                </a:cubicBezTo>
                <a:cubicBezTo>
                  <a:pt x="490755" y="525402"/>
                  <a:pt x="526201" y="490300"/>
                  <a:pt x="526373" y="445907"/>
                </a:cubicBezTo>
                <a:cubicBezTo>
                  <a:pt x="526545" y="401686"/>
                  <a:pt x="491788" y="366069"/>
                  <a:pt x="446879" y="366069"/>
                </a:cubicBezTo>
                <a:close/>
                <a:moveTo>
                  <a:pt x="447223" y="129135"/>
                </a:moveTo>
                <a:cubicBezTo>
                  <a:pt x="621181" y="129479"/>
                  <a:pt x="763823" y="271777"/>
                  <a:pt x="763479" y="446251"/>
                </a:cubicBezTo>
                <a:cubicBezTo>
                  <a:pt x="763135" y="618833"/>
                  <a:pt x="623074" y="762508"/>
                  <a:pt x="446018" y="762164"/>
                </a:cubicBezTo>
                <a:cubicBezTo>
                  <a:pt x="267587" y="761648"/>
                  <a:pt x="128902" y="616080"/>
                  <a:pt x="130278" y="445219"/>
                </a:cubicBezTo>
                <a:cubicBezTo>
                  <a:pt x="129246" y="271949"/>
                  <a:pt x="272404" y="128791"/>
                  <a:pt x="447223" y="129135"/>
                </a:cubicBezTo>
                <a:close/>
                <a:moveTo>
                  <a:pt x="446879" y="119843"/>
                </a:moveTo>
                <a:cubicBezTo>
                  <a:pt x="265522" y="119671"/>
                  <a:pt x="121331" y="265066"/>
                  <a:pt x="120643" y="444187"/>
                </a:cubicBezTo>
                <a:cubicBezTo>
                  <a:pt x="119954" y="627609"/>
                  <a:pt x="268791" y="771799"/>
                  <a:pt x="446363" y="771283"/>
                </a:cubicBezTo>
                <a:cubicBezTo>
                  <a:pt x="623418" y="771972"/>
                  <a:pt x="772770" y="629501"/>
                  <a:pt x="772599" y="445391"/>
                </a:cubicBezTo>
                <a:cubicBezTo>
                  <a:pt x="772427" y="264378"/>
                  <a:pt x="627203" y="120015"/>
                  <a:pt x="446879" y="119843"/>
                </a:cubicBezTo>
                <a:close/>
                <a:moveTo>
                  <a:pt x="500047" y="85"/>
                </a:moveTo>
                <a:cubicBezTo>
                  <a:pt x="501595" y="85"/>
                  <a:pt x="503144" y="85"/>
                  <a:pt x="504692" y="258"/>
                </a:cubicBezTo>
                <a:cubicBezTo>
                  <a:pt x="520006" y="1806"/>
                  <a:pt x="524308" y="6452"/>
                  <a:pt x="524652" y="21766"/>
                </a:cubicBezTo>
                <a:cubicBezTo>
                  <a:pt x="524996" y="35187"/>
                  <a:pt x="525513" y="48436"/>
                  <a:pt x="525857" y="61857"/>
                </a:cubicBezTo>
                <a:cubicBezTo>
                  <a:pt x="526029" y="67191"/>
                  <a:pt x="527921" y="71321"/>
                  <a:pt x="532911" y="73557"/>
                </a:cubicBezTo>
                <a:cubicBezTo>
                  <a:pt x="540999" y="77171"/>
                  <a:pt x="549429" y="79580"/>
                  <a:pt x="558377" y="80268"/>
                </a:cubicBezTo>
                <a:cubicBezTo>
                  <a:pt x="563883" y="80612"/>
                  <a:pt x="567669" y="78375"/>
                  <a:pt x="570422" y="73901"/>
                </a:cubicBezTo>
                <a:cubicBezTo>
                  <a:pt x="577993" y="61685"/>
                  <a:pt x="585735" y="49468"/>
                  <a:pt x="593306" y="37252"/>
                </a:cubicBezTo>
                <a:cubicBezTo>
                  <a:pt x="599845" y="26928"/>
                  <a:pt x="603803" y="25551"/>
                  <a:pt x="615503" y="29509"/>
                </a:cubicBezTo>
                <a:cubicBezTo>
                  <a:pt x="616879" y="30025"/>
                  <a:pt x="618084" y="30369"/>
                  <a:pt x="619460" y="30885"/>
                </a:cubicBezTo>
                <a:cubicBezTo>
                  <a:pt x="633053" y="36735"/>
                  <a:pt x="635290" y="41037"/>
                  <a:pt x="632021" y="55491"/>
                </a:cubicBezTo>
                <a:cubicBezTo>
                  <a:pt x="629096" y="68395"/>
                  <a:pt x="626171" y="81128"/>
                  <a:pt x="623074" y="94033"/>
                </a:cubicBezTo>
                <a:cubicBezTo>
                  <a:pt x="621353" y="101088"/>
                  <a:pt x="623074" y="106594"/>
                  <a:pt x="629268" y="110724"/>
                </a:cubicBezTo>
                <a:cubicBezTo>
                  <a:pt x="635635" y="115025"/>
                  <a:pt x="642001" y="118983"/>
                  <a:pt x="649227" y="121736"/>
                </a:cubicBezTo>
                <a:cubicBezTo>
                  <a:pt x="654390" y="123629"/>
                  <a:pt x="658519" y="122424"/>
                  <a:pt x="662477" y="118639"/>
                </a:cubicBezTo>
                <a:cubicBezTo>
                  <a:pt x="672972" y="108659"/>
                  <a:pt x="683469" y="99023"/>
                  <a:pt x="694137" y="89215"/>
                </a:cubicBezTo>
                <a:cubicBezTo>
                  <a:pt x="702912" y="80956"/>
                  <a:pt x="707730" y="80612"/>
                  <a:pt x="717538" y="87323"/>
                </a:cubicBezTo>
                <a:cubicBezTo>
                  <a:pt x="718054" y="87667"/>
                  <a:pt x="718398" y="87839"/>
                  <a:pt x="718742" y="88183"/>
                </a:cubicBezTo>
                <a:cubicBezTo>
                  <a:pt x="735433" y="100228"/>
                  <a:pt x="733024" y="105390"/>
                  <a:pt x="726141" y="117951"/>
                </a:cubicBezTo>
                <a:cubicBezTo>
                  <a:pt x="719947" y="129307"/>
                  <a:pt x="714096" y="141007"/>
                  <a:pt x="707730" y="152363"/>
                </a:cubicBezTo>
                <a:cubicBezTo>
                  <a:pt x="704461" y="158386"/>
                  <a:pt x="705149" y="163548"/>
                  <a:pt x="709279" y="168710"/>
                </a:cubicBezTo>
                <a:cubicBezTo>
                  <a:pt x="713924" y="174388"/>
                  <a:pt x="719086" y="179550"/>
                  <a:pt x="724764" y="184024"/>
                </a:cubicBezTo>
                <a:cubicBezTo>
                  <a:pt x="729582" y="187809"/>
                  <a:pt x="734572" y="188325"/>
                  <a:pt x="740250" y="185400"/>
                </a:cubicBezTo>
                <a:cubicBezTo>
                  <a:pt x="753155" y="178346"/>
                  <a:pt x="766232" y="171463"/>
                  <a:pt x="779309" y="164752"/>
                </a:cubicBezTo>
                <a:cubicBezTo>
                  <a:pt x="788600" y="159934"/>
                  <a:pt x="793935" y="160967"/>
                  <a:pt x="800645" y="169226"/>
                </a:cubicBezTo>
                <a:cubicBezTo>
                  <a:pt x="803054" y="171979"/>
                  <a:pt x="805291" y="174904"/>
                  <a:pt x="807184" y="178001"/>
                </a:cubicBezTo>
                <a:cubicBezTo>
                  <a:pt x="812001" y="185572"/>
                  <a:pt x="811485" y="190562"/>
                  <a:pt x="805463" y="197273"/>
                </a:cubicBezTo>
                <a:cubicBezTo>
                  <a:pt x="795139" y="208457"/>
                  <a:pt x="784815" y="219813"/>
                  <a:pt x="774319" y="230825"/>
                </a:cubicBezTo>
                <a:cubicBezTo>
                  <a:pt x="770362" y="234955"/>
                  <a:pt x="769501" y="239429"/>
                  <a:pt x="771566" y="244591"/>
                </a:cubicBezTo>
                <a:cubicBezTo>
                  <a:pt x="774663" y="251989"/>
                  <a:pt x="778449" y="258872"/>
                  <a:pt x="783439" y="265238"/>
                </a:cubicBezTo>
                <a:cubicBezTo>
                  <a:pt x="787396" y="270401"/>
                  <a:pt x="792214" y="271777"/>
                  <a:pt x="798580" y="270229"/>
                </a:cubicBezTo>
                <a:cubicBezTo>
                  <a:pt x="813206" y="266615"/>
                  <a:pt x="828003" y="263346"/>
                  <a:pt x="842629" y="260249"/>
                </a:cubicBezTo>
                <a:cubicBezTo>
                  <a:pt x="850372" y="258528"/>
                  <a:pt x="855018" y="260765"/>
                  <a:pt x="858975" y="267819"/>
                </a:cubicBezTo>
                <a:cubicBezTo>
                  <a:pt x="861040" y="271605"/>
                  <a:pt x="862761" y="275562"/>
                  <a:pt x="864137" y="279692"/>
                </a:cubicBezTo>
                <a:cubicBezTo>
                  <a:pt x="867062" y="289156"/>
                  <a:pt x="865514" y="293629"/>
                  <a:pt x="857082" y="298963"/>
                </a:cubicBezTo>
                <a:cubicBezTo>
                  <a:pt x="845038" y="306534"/>
                  <a:pt x="833165" y="314449"/>
                  <a:pt x="820777" y="321504"/>
                </a:cubicBezTo>
                <a:cubicBezTo>
                  <a:pt x="813722" y="325633"/>
                  <a:pt x="811829" y="331140"/>
                  <a:pt x="813034" y="338366"/>
                </a:cubicBezTo>
                <a:cubicBezTo>
                  <a:pt x="814066" y="345077"/>
                  <a:pt x="815959" y="351615"/>
                  <a:pt x="818368" y="357982"/>
                </a:cubicBezTo>
                <a:cubicBezTo>
                  <a:pt x="820605" y="363832"/>
                  <a:pt x="824562" y="366929"/>
                  <a:pt x="831273" y="367101"/>
                </a:cubicBezTo>
                <a:cubicBezTo>
                  <a:pt x="846415" y="367273"/>
                  <a:pt x="861384" y="368306"/>
                  <a:pt x="876526" y="368822"/>
                </a:cubicBezTo>
                <a:cubicBezTo>
                  <a:pt x="884785" y="369166"/>
                  <a:pt x="888915" y="372435"/>
                  <a:pt x="891152" y="380350"/>
                </a:cubicBezTo>
                <a:cubicBezTo>
                  <a:pt x="892528" y="384824"/>
                  <a:pt x="893044" y="389470"/>
                  <a:pt x="893044" y="394288"/>
                </a:cubicBezTo>
                <a:cubicBezTo>
                  <a:pt x="893044" y="403579"/>
                  <a:pt x="890463" y="407365"/>
                  <a:pt x="881860" y="410118"/>
                </a:cubicBezTo>
                <a:cubicBezTo>
                  <a:pt x="868267" y="414419"/>
                  <a:pt x="854673" y="418549"/>
                  <a:pt x="841080" y="422679"/>
                </a:cubicBezTo>
                <a:cubicBezTo>
                  <a:pt x="831273" y="425603"/>
                  <a:pt x="828692" y="428701"/>
                  <a:pt x="828348" y="438852"/>
                </a:cubicBezTo>
                <a:cubicBezTo>
                  <a:pt x="828175" y="445907"/>
                  <a:pt x="827659" y="453134"/>
                  <a:pt x="829208" y="460189"/>
                </a:cubicBezTo>
                <a:cubicBezTo>
                  <a:pt x="830240" y="465007"/>
                  <a:pt x="833165" y="467932"/>
                  <a:pt x="837983" y="469480"/>
                </a:cubicBezTo>
                <a:cubicBezTo>
                  <a:pt x="852265" y="473782"/>
                  <a:pt x="866546" y="478083"/>
                  <a:pt x="880827" y="482557"/>
                </a:cubicBezTo>
                <a:cubicBezTo>
                  <a:pt x="890807" y="485654"/>
                  <a:pt x="893216" y="489096"/>
                  <a:pt x="893044" y="499592"/>
                </a:cubicBezTo>
                <a:cubicBezTo>
                  <a:pt x="893044" y="500624"/>
                  <a:pt x="893044" y="501656"/>
                  <a:pt x="893044" y="502689"/>
                </a:cubicBezTo>
                <a:cubicBezTo>
                  <a:pt x="892356" y="518863"/>
                  <a:pt x="887194" y="524025"/>
                  <a:pt x="871020" y="524541"/>
                </a:cubicBezTo>
                <a:cubicBezTo>
                  <a:pt x="857427" y="524885"/>
                  <a:pt x="844006" y="525574"/>
                  <a:pt x="830413" y="525746"/>
                </a:cubicBezTo>
                <a:cubicBezTo>
                  <a:pt x="825250" y="525918"/>
                  <a:pt x="821637" y="528155"/>
                  <a:pt x="819572" y="532456"/>
                </a:cubicBezTo>
                <a:cubicBezTo>
                  <a:pt x="815787" y="540543"/>
                  <a:pt x="813378" y="548975"/>
                  <a:pt x="812690" y="557922"/>
                </a:cubicBezTo>
                <a:cubicBezTo>
                  <a:pt x="812173" y="563600"/>
                  <a:pt x="814582" y="567386"/>
                  <a:pt x="819400" y="570311"/>
                </a:cubicBezTo>
                <a:cubicBezTo>
                  <a:pt x="831445" y="577709"/>
                  <a:pt x="843317" y="585108"/>
                  <a:pt x="855190" y="592679"/>
                </a:cubicBezTo>
                <a:cubicBezTo>
                  <a:pt x="866030" y="599390"/>
                  <a:pt x="867407" y="603519"/>
                  <a:pt x="863277" y="615564"/>
                </a:cubicBezTo>
                <a:cubicBezTo>
                  <a:pt x="861901" y="619694"/>
                  <a:pt x="860008" y="623651"/>
                  <a:pt x="857599" y="627264"/>
                </a:cubicBezTo>
                <a:cubicBezTo>
                  <a:pt x="855362" y="630533"/>
                  <a:pt x="851749" y="632770"/>
                  <a:pt x="846587" y="632770"/>
                </a:cubicBezTo>
                <a:cubicBezTo>
                  <a:pt x="837467" y="630706"/>
                  <a:pt x="828348" y="628641"/>
                  <a:pt x="819228" y="626748"/>
                </a:cubicBezTo>
                <a:cubicBezTo>
                  <a:pt x="811829" y="625027"/>
                  <a:pt x="804258" y="623479"/>
                  <a:pt x="796860" y="621586"/>
                </a:cubicBezTo>
                <a:cubicBezTo>
                  <a:pt x="792042" y="620381"/>
                  <a:pt x="788256" y="621758"/>
                  <a:pt x="785159" y="625200"/>
                </a:cubicBezTo>
                <a:cubicBezTo>
                  <a:pt x="778793" y="632598"/>
                  <a:pt x="773803" y="641030"/>
                  <a:pt x="771050" y="650493"/>
                </a:cubicBezTo>
                <a:cubicBezTo>
                  <a:pt x="769673" y="654967"/>
                  <a:pt x="771738" y="658236"/>
                  <a:pt x="774491" y="661333"/>
                </a:cubicBezTo>
                <a:cubicBezTo>
                  <a:pt x="784471" y="672173"/>
                  <a:pt x="794623" y="683013"/>
                  <a:pt x="804603" y="693682"/>
                </a:cubicBezTo>
                <a:cubicBezTo>
                  <a:pt x="812173" y="701769"/>
                  <a:pt x="812518" y="706586"/>
                  <a:pt x="806495" y="715878"/>
                </a:cubicBezTo>
                <a:cubicBezTo>
                  <a:pt x="806151" y="716394"/>
                  <a:pt x="805807" y="717083"/>
                  <a:pt x="805291" y="717599"/>
                </a:cubicBezTo>
                <a:cubicBezTo>
                  <a:pt x="793935" y="732913"/>
                  <a:pt x="788945" y="733085"/>
                  <a:pt x="775007" y="725170"/>
                </a:cubicBezTo>
                <a:cubicBezTo>
                  <a:pt x="763651" y="718631"/>
                  <a:pt x="751606" y="712781"/>
                  <a:pt x="740078" y="706586"/>
                </a:cubicBezTo>
                <a:cubicBezTo>
                  <a:pt x="735260" y="704006"/>
                  <a:pt x="730787" y="704006"/>
                  <a:pt x="726485" y="707103"/>
                </a:cubicBezTo>
                <a:cubicBezTo>
                  <a:pt x="719602" y="711921"/>
                  <a:pt x="713752" y="717771"/>
                  <a:pt x="708762" y="724481"/>
                </a:cubicBezTo>
                <a:cubicBezTo>
                  <a:pt x="705149" y="729299"/>
                  <a:pt x="704977" y="734117"/>
                  <a:pt x="707902" y="739451"/>
                </a:cubicBezTo>
                <a:cubicBezTo>
                  <a:pt x="714957" y="752356"/>
                  <a:pt x="721839" y="765433"/>
                  <a:pt x="728550" y="778510"/>
                </a:cubicBezTo>
                <a:cubicBezTo>
                  <a:pt x="733196" y="787629"/>
                  <a:pt x="732507" y="791759"/>
                  <a:pt x="725109" y="798814"/>
                </a:cubicBezTo>
                <a:cubicBezTo>
                  <a:pt x="723904" y="799846"/>
                  <a:pt x="722872" y="801051"/>
                  <a:pt x="721667" y="801911"/>
                </a:cubicBezTo>
                <a:cubicBezTo>
                  <a:pt x="710655" y="809998"/>
                  <a:pt x="704977" y="813955"/>
                  <a:pt x="692072" y="800878"/>
                </a:cubicBezTo>
                <a:cubicBezTo>
                  <a:pt x="682780" y="791415"/>
                  <a:pt x="672801" y="782984"/>
                  <a:pt x="663165" y="773864"/>
                </a:cubicBezTo>
                <a:cubicBezTo>
                  <a:pt x="658691" y="769562"/>
                  <a:pt x="653873" y="768702"/>
                  <a:pt x="648367" y="770939"/>
                </a:cubicBezTo>
                <a:cubicBezTo>
                  <a:pt x="641141" y="773864"/>
                  <a:pt x="634258" y="777650"/>
                  <a:pt x="628063" y="782467"/>
                </a:cubicBezTo>
                <a:cubicBezTo>
                  <a:pt x="622902" y="786425"/>
                  <a:pt x="621525" y="791415"/>
                  <a:pt x="623074" y="797609"/>
                </a:cubicBezTo>
                <a:cubicBezTo>
                  <a:pt x="626687" y="812579"/>
                  <a:pt x="630128" y="827721"/>
                  <a:pt x="633398" y="842690"/>
                </a:cubicBezTo>
                <a:cubicBezTo>
                  <a:pt x="634774" y="849229"/>
                  <a:pt x="632537" y="854219"/>
                  <a:pt x="626687" y="857660"/>
                </a:cubicBezTo>
                <a:cubicBezTo>
                  <a:pt x="622729" y="860069"/>
                  <a:pt x="618428" y="861962"/>
                  <a:pt x="613954" y="863338"/>
                </a:cubicBezTo>
                <a:cubicBezTo>
                  <a:pt x="604835" y="866263"/>
                  <a:pt x="599673" y="864542"/>
                  <a:pt x="594511" y="856456"/>
                </a:cubicBezTo>
                <a:cubicBezTo>
                  <a:pt x="586940" y="844411"/>
                  <a:pt x="579197" y="832539"/>
                  <a:pt x="571970" y="820150"/>
                </a:cubicBezTo>
                <a:cubicBezTo>
                  <a:pt x="568013" y="813439"/>
                  <a:pt x="562851" y="810858"/>
                  <a:pt x="555108" y="812235"/>
                </a:cubicBezTo>
                <a:cubicBezTo>
                  <a:pt x="548914" y="813439"/>
                  <a:pt x="542891" y="814988"/>
                  <a:pt x="537041" y="817053"/>
                </a:cubicBezTo>
                <a:cubicBezTo>
                  <a:pt x="528954" y="819978"/>
                  <a:pt x="526373" y="823419"/>
                  <a:pt x="526029" y="832022"/>
                </a:cubicBezTo>
                <a:cubicBezTo>
                  <a:pt x="525513" y="845615"/>
                  <a:pt x="525169" y="859036"/>
                  <a:pt x="524824" y="872630"/>
                </a:cubicBezTo>
                <a:cubicBezTo>
                  <a:pt x="524480" y="885018"/>
                  <a:pt x="521383" y="888976"/>
                  <a:pt x="509166" y="891213"/>
                </a:cubicBezTo>
                <a:cubicBezTo>
                  <a:pt x="505897" y="891901"/>
                  <a:pt x="502628" y="892245"/>
                  <a:pt x="499359" y="892417"/>
                </a:cubicBezTo>
                <a:cubicBezTo>
                  <a:pt x="491272" y="892934"/>
                  <a:pt x="486110" y="889664"/>
                  <a:pt x="483529" y="881749"/>
                </a:cubicBezTo>
                <a:cubicBezTo>
                  <a:pt x="478883" y="867296"/>
                  <a:pt x="474409" y="853014"/>
                  <a:pt x="470280" y="838561"/>
                </a:cubicBezTo>
                <a:cubicBezTo>
                  <a:pt x="468387" y="832022"/>
                  <a:pt x="464429" y="828925"/>
                  <a:pt x="457891" y="827893"/>
                </a:cubicBezTo>
                <a:cubicBezTo>
                  <a:pt x="450320" y="826860"/>
                  <a:pt x="442749" y="826860"/>
                  <a:pt x="435178" y="828065"/>
                </a:cubicBezTo>
                <a:cubicBezTo>
                  <a:pt x="429500" y="828925"/>
                  <a:pt x="425887" y="831850"/>
                  <a:pt x="424166" y="837528"/>
                </a:cubicBezTo>
                <a:cubicBezTo>
                  <a:pt x="420209" y="851121"/>
                  <a:pt x="415907" y="864715"/>
                  <a:pt x="411605" y="878308"/>
                </a:cubicBezTo>
                <a:cubicBezTo>
                  <a:pt x="407820" y="890524"/>
                  <a:pt x="403002" y="893622"/>
                  <a:pt x="390441" y="891901"/>
                </a:cubicBezTo>
                <a:cubicBezTo>
                  <a:pt x="371514" y="889320"/>
                  <a:pt x="369277" y="886739"/>
                  <a:pt x="369105" y="867812"/>
                </a:cubicBezTo>
                <a:cubicBezTo>
                  <a:pt x="368933" y="855423"/>
                  <a:pt x="368417" y="843206"/>
                  <a:pt x="368073" y="830818"/>
                </a:cubicBezTo>
                <a:cubicBezTo>
                  <a:pt x="367901" y="825140"/>
                  <a:pt x="365664" y="820666"/>
                  <a:pt x="360330" y="818429"/>
                </a:cubicBezTo>
                <a:cubicBezTo>
                  <a:pt x="352243" y="814988"/>
                  <a:pt x="343984" y="812579"/>
                  <a:pt x="335208" y="812063"/>
                </a:cubicBezTo>
                <a:cubicBezTo>
                  <a:pt x="329874" y="811718"/>
                  <a:pt x="326089" y="813783"/>
                  <a:pt x="323164" y="818429"/>
                </a:cubicBezTo>
                <a:cubicBezTo>
                  <a:pt x="315765" y="830818"/>
                  <a:pt x="307850" y="842862"/>
                  <a:pt x="300279" y="855079"/>
                </a:cubicBezTo>
                <a:cubicBezTo>
                  <a:pt x="294257" y="864715"/>
                  <a:pt x="289611" y="866435"/>
                  <a:pt x="278943" y="862822"/>
                </a:cubicBezTo>
                <a:cubicBezTo>
                  <a:pt x="278427" y="862650"/>
                  <a:pt x="277911" y="862478"/>
                  <a:pt x="277394" y="862306"/>
                </a:cubicBezTo>
                <a:cubicBezTo>
                  <a:pt x="260876" y="855595"/>
                  <a:pt x="257607" y="851810"/>
                  <a:pt x="261908" y="835291"/>
                </a:cubicBezTo>
                <a:cubicBezTo>
                  <a:pt x="265178" y="822731"/>
                  <a:pt x="267587" y="809998"/>
                  <a:pt x="270684" y="797265"/>
                </a:cubicBezTo>
                <a:cubicBezTo>
                  <a:pt x="272232" y="790726"/>
                  <a:pt x="270512" y="785737"/>
                  <a:pt x="265006" y="781779"/>
                </a:cubicBezTo>
                <a:cubicBezTo>
                  <a:pt x="259155" y="777650"/>
                  <a:pt x="253133" y="774036"/>
                  <a:pt x="246594" y="771111"/>
                </a:cubicBezTo>
                <a:cubicBezTo>
                  <a:pt x="240400" y="768358"/>
                  <a:pt x="235066" y="769390"/>
                  <a:pt x="229904" y="774208"/>
                </a:cubicBezTo>
                <a:cubicBezTo>
                  <a:pt x="219580" y="784016"/>
                  <a:pt x="209085" y="793652"/>
                  <a:pt x="198761" y="803287"/>
                </a:cubicBezTo>
                <a:cubicBezTo>
                  <a:pt x="191018" y="810686"/>
                  <a:pt x="186028" y="811030"/>
                  <a:pt x="176908" y="805352"/>
                </a:cubicBezTo>
                <a:cubicBezTo>
                  <a:pt x="175876" y="804664"/>
                  <a:pt x="174843" y="803975"/>
                  <a:pt x="173811" y="803287"/>
                </a:cubicBezTo>
                <a:cubicBezTo>
                  <a:pt x="160562" y="793824"/>
                  <a:pt x="159358" y="788834"/>
                  <a:pt x="166928" y="774552"/>
                </a:cubicBezTo>
                <a:cubicBezTo>
                  <a:pt x="173123" y="762852"/>
                  <a:pt x="179145" y="751151"/>
                  <a:pt x="185511" y="739623"/>
                </a:cubicBezTo>
                <a:cubicBezTo>
                  <a:pt x="188781" y="733601"/>
                  <a:pt x="188265" y="728439"/>
                  <a:pt x="184135" y="723277"/>
                </a:cubicBezTo>
                <a:cubicBezTo>
                  <a:pt x="179661" y="717599"/>
                  <a:pt x="174499" y="712437"/>
                  <a:pt x="168649" y="707963"/>
                </a:cubicBezTo>
                <a:cubicBezTo>
                  <a:pt x="163487" y="704006"/>
                  <a:pt x="158325" y="703662"/>
                  <a:pt x="152647" y="706758"/>
                </a:cubicBezTo>
                <a:cubicBezTo>
                  <a:pt x="139914" y="713641"/>
                  <a:pt x="127009" y="720524"/>
                  <a:pt x="113932" y="727235"/>
                </a:cubicBezTo>
                <a:cubicBezTo>
                  <a:pt x="104813" y="732052"/>
                  <a:pt x="99479" y="730848"/>
                  <a:pt x="92768" y="723277"/>
                </a:cubicBezTo>
                <a:cubicBezTo>
                  <a:pt x="92252" y="722761"/>
                  <a:pt x="91908" y="722244"/>
                  <a:pt x="91392" y="721728"/>
                </a:cubicBezTo>
                <a:cubicBezTo>
                  <a:pt x="79519" y="707963"/>
                  <a:pt x="79691" y="703145"/>
                  <a:pt x="92252" y="690068"/>
                </a:cubicBezTo>
                <a:cubicBezTo>
                  <a:pt x="101027" y="680777"/>
                  <a:pt x="109287" y="671313"/>
                  <a:pt x="118234" y="662366"/>
                </a:cubicBezTo>
                <a:cubicBezTo>
                  <a:pt x="122708" y="657720"/>
                  <a:pt x="123568" y="652902"/>
                  <a:pt x="121331" y="647224"/>
                </a:cubicBezTo>
                <a:cubicBezTo>
                  <a:pt x="118406" y="639825"/>
                  <a:pt x="114276" y="632942"/>
                  <a:pt x="109459" y="626576"/>
                </a:cubicBezTo>
                <a:cubicBezTo>
                  <a:pt x="105501" y="621414"/>
                  <a:pt x="100167" y="620898"/>
                  <a:pt x="94489" y="622274"/>
                </a:cubicBezTo>
                <a:cubicBezTo>
                  <a:pt x="81928" y="625200"/>
                  <a:pt x="69539" y="628124"/>
                  <a:pt x="56979" y="630878"/>
                </a:cubicBezTo>
                <a:cubicBezTo>
                  <a:pt x="55258" y="631222"/>
                  <a:pt x="53537" y="631738"/>
                  <a:pt x="51989" y="632082"/>
                </a:cubicBezTo>
                <a:cubicBezTo>
                  <a:pt x="42525" y="633803"/>
                  <a:pt x="37707" y="631566"/>
                  <a:pt x="33406" y="622963"/>
                </a:cubicBezTo>
                <a:cubicBezTo>
                  <a:pt x="31857" y="619694"/>
                  <a:pt x="30309" y="616424"/>
                  <a:pt x="29104" y="612983"/>
                </a:cubicBezTo>
                <a:cubicBezTo>
                  <a:pt x="26007" y="603863"/>
                  <a:pt x="27727" y="598701"/>
                  <a:pt x="35987" y="593539"/>
                </a:cubicBezTo>
                <a:cubicBezTo>
                  <a:pt x="47687" y="586141"/>
                  <a:pt x="59560" y="578742"/>
                  <a:pt x="71260" y="571515"/>
                </a:cubicBezTo>
                <a:cubicBezTo>
                  <a:pt x="80551" y="565665"/>
                  <a:pt x="81928" y="562396"/>
                  <a:pt x="79691" y="551728"/>
                </a:cubicBezTo>
                <a:cubicBezTo>
                  <a:pt x="78315" y="545705"/>
                  <a:pt x="76766" y="539511"/>
                  <a:pt x="74357" y="533833"/>
                </a:cubicBezTo>
                <a:cubicBezTo>
                  <a:pt x="71948" y="528155"/>
                  <a:pt x="67819" y="525402"/>
                  <a:pt x="61452" y="525229"/>
                </a:cubicBezTo>
                <a:cubicBezTo>
                  <a:pt x="47515" y="525057"/>
                  <a:pt x="33750" y="524541"/>
                  <a:pt x="19813" y="524025"/>
                </a:cubicBezTo>
                <a:cubicBezTo>
                  <a:pt x="7252" y="523681"/>
                  <a:pt x="3466" y="520412"/>
                  <a:pt x="1230" y="508367"/>
                </a:cubicBezTo>
                <a:cubicBezTo>
                  <a:pt x="1057" y="507162"/>
                  <a:pt x="713" y="505958"/>
                  <a:pt x="541" y="504754"/>
                </a:cubicBezTo>
                <a:cubicBezTo>
                  <a:pt x="-1352" y="489440"/>
                  <a:pt x="1230" y="485482"/>
                  <a:pt x="16199" y="481009"/>
                </a:cubicBezTo>
                <a:cubicBezTo>
                  <a:pt x="28588" y="477223"/>
                  <a:pt x="40976" y="473094"/>
                  <a:pt x="53537" y="469652"/>
                </a:cubicBezTo>
                <a:cubicBezTo>
                  <a:pt x="60420" y="467760"/>
                  <a:pt x="64033" y="463802"/>
                  <a:pt x="64722" y="457091"/>
                </a:cubicBezTo>
                <a:cubicBezTo>
                  <a:pt x="65410" y="449176"/>
                  <a:pt x="65754" y="441089"/>
                  <a:pt x="64205" y="433174"/>
                </a:cubicBezTo>
                <a:cubicBezTo>
                  <a:pt x="63345" y="428012"/>
                  <a:pt x="60420" y="424915"/>
                  <a:pt x="55430" y="423367"/>
                </a:cubicBezTo>
                <a:cubicBezTo>
                  <a:pt x="42181" y="419409"/>
                  <a:pt x="28932" y="415280"/>
                  <a:pt x="15683" y="411150"/>
                </a:cubicBezTo>
                <a:cubicBezTo>
                  <a:pt x="1230" y="406676"/>
                  <a:pt x="-319" y="404267"/>
                  <a:pt x="541" y="389126"/>
                </a:cubicBezTo>
                <a:cubicBezTo>
                  <a:pt x="713" y="386028"/>
                  <a:pt x="1402" y="382931"/>
                  <a:pt x="2090" y="380006"/>
                </a:cubicBezTo>
                <a:cubicBezTo>
                  <a:pt x="4155" y="372435"/>
                  <a:pt x="8456" y="368994"/>
                  <a:pt x="16371" y="368650"/>
                </a:cubicBezTo>
                <a:cubicBezTo>
                  <a:pt x="29276" y="368134"/>
                  <a:pt x="42009" y="367790"/>
                  <a:pt x="54914" y="367445"/>
                </a:cubicBezTo>
                <a:cubicBezTo>
                  <a:pt x="56807" y="367445"/>
                  <a:pt x="58699" y="367273"/>
                  <a:pt x="60592" y="367273"/>
                </a:cubicBezTo>
                <a:cubicBezTo>
                  <a:pt x="69195" y="367618"/>
                  <a:pt x="73669" y="362799"/>
                  <a:pt x="75906" y="355229"/>
                </a:cubicBezTo>
                <a:cubicBezTo>
                  <a:pt x="77627" y="349551"/>
                  <a:pt x="79175" y="343872"/>
                  <a:pt x="80379" y="338194"/>
                </a:cubicBezTo>
                <a:cubicBezTo>
                  <a:pt x="81928" y="330279"/>
                  <a:pt x="80036" y="326494"/>
                  <a:pt x="73153" y="322020"/>
                </a:cubicBezTo>
                <a:cubicBezTo>
                  <a:pt x="61452" y="314621"/>
                  <a:pt x="49580" y="307223"/>
                  <a:pt x="37879" y="299996"/>
                </a:cubicBezTo>
                <a:cubicBezTo>
                  <a:pt x="27384" y="293457"/>
                  <a:pt x="25835" y="289328"/>
                  <a:pt x="29964" y="277455"/>
                </a:cubicBezTo>
                <a:cubicBezTo>
                  <a:pt x="31169" y="273670"/>
                  <a:pt x="32718" y="269884"/>
                  <a:pt x="34954" y="266615"/>
                </a:cubicBezTo>
                <a:cubicBezTo>
                  <a:pt x="38568" y="261109"/>
                  <a:pt x="43557" y="258356"/>
                  <a:pt x="50440" y="260077"/>
                </a:cubicBezTo>
                <a:cubicBezTo>
                  <a:pt x="65066" y="263518"/>
                  <a:pt x="79863" y="266615"/>
                  <a:pt x="94489" y="270229"/>
                </a:cubicBezTo>
                <a:cubicBezTo>
                  <a:pt x="101199" y="271949"/>
                  <a:pt x="106361" y="270401"/>
                  <a:pt x="110491" y="264894"/>
                </a:cubicBezTo>
                <a:cubicBezTo>
                  <a:pt x="114793" y="259044"/>
                  <a:pt x="118578" y="252678"/>
                  <a:pt x="121331" y="245967"/>
                </a:cubicBezTo>
                <a:cubicBezTo>
                  <a:pt x="123740" y="239945"/>
                  <a:pt x="123052" y="234783"/>
                  <a:pt x="118234" y="229793"/>
                </a:cubicBezTo>
                <a:cubicBezTo>
                  <a:pt x="108254" y="219641"/>
                  <a:pt x="98791" y="209145"/>
                  <a:pt x="88983" y="198649"/>
                </a:cubicBezTo>
                <a:cubicBezTo>
                  <a:pt x="81412" y="190390"/>
                  <a:pt x="81068" y="185744"/>
                  <a:pt x="87262" y="176453"/>
                </a:cubicBezTo>
                <a:cubicBezTo>
                  <a:pt x="88294" y="175076"/>
                  <a:pt x="89155" y="173527"/>
                  <a:pt x="90187" y="172151"/>
                </a:cubicBezTo>
                <a:cubicBezTo>
                  <a:pt x="98963" y="160623"/>
                  <a:pt x="103780" y="159590"/>
                  <a:pt x="116685" y="166301"/>
                </a:cubicBezTo>
                <a:cubicBezTo>
                  <a:pt x="128730" y="172667"/>
                  <a:pt x="140774" y="178862"/>
                  <a:pt x="152475" y="185400"/>
                </a:cubicBezTo>
                <a:cubicBezTo>
                  <a:pt x="158669" y="188841"/>
                  <a:pt x="164176" y="188153"/>
                  <a:pt x="169337" y="183852"/>
                </a:cubicBezTo>
                <a:cubicBezTo>
                  <a:pt x="174499" y="179550"/>
                  <a:pt x="179317" y="174732"/>
                  <a:pt x="183791" y="169570"/>
                </a:cubicBezTo>
                <a:cubicBezTo>
                  <a:pt x="188265" y="164236"/>
                  <a:pt x="189297" y="158902"/>
                  <a:pt x="185684" y="152363"/>
                </a:cubicBezTo>
                <a:cubicBezTo>
                  <a:pt x="178457" y="139459"/>
                  <a:pt x="171746" y="126381"/>
                  <a:pt x="164864" y="113305"/>
                </a:cubicBezTo>
                <a:cubicBezTo>
                  <a:pt x="160390" y="104701"/>
                  <a:pt x="161422" y="100056"/>
                  <a:pt x="168477" y="93517"/>
                </a:cubicBezTo>
                <a:cubicBezTo>
                  <a:pt x="171746" y="90420"/>
                  <a:pt x="175360" y="87839"/>
                  <a:pt x="179317" y="85430"/>
                </a:cubicBezTo>
                <a:cubicBezTo>
                  <a:pt x="186200" y="81472"/>
                  <a:pt x="191018" y="81989"/>
                  <a:pt x="196868" y="87323"/>
                </a:cubicBezTo>
                <a:cubicBezTo>
                  <a:pt x="206848" y="96442"/>
                  <a:pt x="216828" y="105734"/>
                  <a:pt x="226635" y="115025"/>
                </a:cubicBezTo>
                <a:cubicBezTo>
                  <a:pt x="236959" y="124833"/>
                  <a:pt x="239196" y="125177"/>
                  <a:pt x="251757" y="118639"/>
                </a:cubicBezTo>
                <a:cubicBezTo>
                  <a:pt x="256746" y="116058"/>
                  <a:pt x="261392" y="113305"/>
                  <a:pt x="265866" y="109863"/>
                </a:cubicBezTo>
                <a:cubicBezTo>
                  <a:pt x="270684" y="105906"/>
                  <a:pt x="272232" y="101260"/>
                  <a:pt x="270684" y="95066"/>
                </a:cubicBezTo>
                <a:cubicBezTo>
                  <a:pt x="267070" y="80784"/>
                  <a:pt x="263973" y="66331"/>
                  <a:pt x="260704" y="52049"/>
                </a:cubicBezTo>
                <a:cubicBezTo>
                  <a:pt x="258639" y="42758"/>
                  <a:pt x="260876" y="38112"/>
                  <a:pt x="269135" y="33638"/>
                </a:cubicBezTo>
                <a:cubicBezTo>
                  <a:pt x="272921" y="31746"/>
                  <a:pt x="276706" y="30197"/>
                  <a:pt x="280664" y="28820"/>
                </a:cubicBezTo>
                <a:cubicBezTo>
                  <a:pt x="289095" y="26240"/>
                  <a:pt x="293913" y="27788"/>
                  <a:pt x="298903" y="35359"/>
                </a:cubicBezTo>
                <a:cubicBezTo>
                  <a:pt x="306817" y="47576"/>
                  <a:pt x="314733" y="59792"/>
                  <a:pt x="321959" y="72525"/>
                </a:cubicBezTo>
                <a:cubicBezTo>
                  <a:pt x="325745" y="79064"/>
                  <a:pt x="330907" y="81300"/>
                  <a:pt x="337961" y="80268"/>
                </a:cubicBezTo>
                <a:cubicBezTo>
                  <a:pt x="345360" y="79064"/>
                  <a:pt x="352587" y="77171"/>
                  <a:pt x="359470" y="74246"/>
                </a:cubicBezTo>
                <a:cubicBezTo>
                  <a:pt x="364459" y="72009"/>
                  <a:pt x="367213" y="68568"/>
                  <a:pt x="367385" y="62717"/>
                </a:cubicBezTo>
                <a:cubicBezTo>
                  <a:pt x="367729" y="47748"/>
                  <a:pt x="368589" y="32950"/>
                  <a:pt x="369105" y="17980"/>
                </a:cubicBezTo>
                <a:cubicBezTo>
                  <a:pt x="369449" y="8345"/>
                  <a:pt x="372547" y="4215"/>
                  <a:pt x="381838" y="1634"/>
                </a:cubicBezTo>
                <a:cubicBezTo>
                  <a:pt x="383386" y="1290"/>
                  <a:pt x="384935" y="774"/>
                  <a:pt x="386484" y="602"/>
                </a:cubicBezTo>
                <a:cubicBezTo>
                  <a:pt x="403518" y="-1291"/>
                  <a:pt x="407648" y="602"/>
                  <a:pt x="412122" y="16260"/>
                </a:cubicBezTo>
                <a:cubicBezTo>
                  <a:pt x="415735" y="28992"/>
                  <a:pt x="420037" y="41381"/>
                  <a:pt x="423478" y="54114"/>
                </a:cubicBezTo>
                <a:cubicBezTo>
                  <a:pt x="425198" y="60136"/>
                  <a:pt x="428812" y="63406"/>
                  <a:pt x="434662" y="64266"/>
                </a:cubicBezTo>
                <a:cubicBezTo>
                  <a:pt x="442749" y="65299"/>
                  <a:pt x="451008" y="65299"/>
                  <a:pt x="459095" y="64266"/>
                </a:cubicBezTo>
                <a:cubicBezTo>
                  <a:pt x="464774" y="63578"/>
                  <a:pt x="468215" y="60136"/>
                  <a:pt x="469935" y="54458"/>
                </a:cubicBezTo>
                <a:cubicBezTo>
                  <a:pt x="474065" y="40521"/>
                  <a:pt x="478367" y="26584"/>
                  <a:pt x="482669" y="12646"/>
                </a:cubicBezTo>
                <a:cubicBezTo>
                  <a:pt x="485938" y="2322"/>
                  <a:pt x="489207" y="-87"/>
                  <a:pt x="500047" y="85"/>
                </a:cubicBezTo>
                <a:close/>
              </a:path>
            </a:pathLst>
          </a:custGeom>
          <a:solidFill>
            <a:schemeClr val="bg1"/>
          </a:solidFill>
          <a:ln w="5155" cap="flat">
            <a:noFill/>
            <a:prstDash val="solid"/>
            <a:miter/>
          </a:ln>
        </p:spPr>
        <p:txBody>
          <a:bodyPr wrap="square" rtlCol="0" anchor="ctr">
            <a:noAutofit/>
          </a:bodyPr>
          <a:lstStyle/>
          <a:p>
            <a:endParaRPr lang="en-US" dirty="0"/>
          </a:p>
        </p:txBody>
      </p:sp>
      <p:grpSp>
        <p:nvGrpSpPr>
          <p:cNvPr id="6" name="Group 5">
            <a:extLst>
              <a:ext uri="{FF2B5EF4-FFF2-40B4-BE49-F238E27FC236}">
                <a16:creationId xmlns:a16="http://schemas.microsoft.com/office/drawing/2014/main" id="{4A8E10A3-87FE-411F-8160-E4A16FBE5C18}"/>
              </a:ext>
            </a:extLst>
          </p:cNvPr>
          <p:cNvGrpSpPr/>
          <p:nvPr/>
        </p:nvGrpSpPr>
        <p:grpSpPr>
          <a:xfrm>
            <a:off x="9303434" y="3492246"/>
            <a:ext cx="1239124" cy="577933"/>
            <a:chOff x="9321722" y="3647694"/>
            <a:chExt cx="1239124" cy="577933"/>
          </a:xfrm>
        </p:grpSpPr>
        <p:grpSp>
          <p:nvGrpSpPr>
            <p:cNvPr id="135" name="Group 134">
              <a:extLst>
                <a:ext uri="{FF2B5EF4-FFF2-40B4-BE49-F238E27FC236}">
                  <a16:creationId xmlns:a16="http://schemas.microsoft.com/office/drawing/2014/main" id="{D9DFACE2-C01D-41A1-9C0A-6263A2FEB124}"/>
                </a:ext>
              </a:extLst>
            </p:cNvPr>
            <p:cNvGrpSpPr/>
            <p:nvPr/>
          </p:nvGrpSpPr>
          <p:grpSpPr>
            <a:xfrm rot="9652240">
              <a:off x="9321722" y="3647694"/>
              <a:ext cx="830987" cy="577933"/>
              <a:chOff x="5405974" y="1533288"/>
              <a:chExt cx="611040" cy="424965"/>
            </a:xfrm>
          </p:grpSpPr>
          <p:sp>
            <p:nvSpPr>
              <p:cNvPr id="145" name="Trapezoid 144">
                <a:extLst>
                  <a:ext uri="{FF2B5EF4-FFF2-40B4-BE49-F238E27FC236}">
                    <a16:creationId xmlns:a16="http://schemas.microsoft.com/office/drawing/2014/main" id="{7933EEAA-4372-4E6E-B080-989D7C864400}"/>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rapezoid 145">
                <a:extLst>
                  <a:ext uri="{FF2B5EF4-FFF2-40B4-BE49-F238E27FC236}">
                    <a16:creationId xmlns:a16="http://schemas.microsoft.com/office/drawing/2014/main" id="{3D83A195-5740-4BED-B69A-C7FA44BE5FA7}"/>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rapezoid 146">
                <a:extLst>
                  <a:ext uri="{FF2B5EF4-FFF2-40B4-BE49-F238E27FC236}">
                    <a16:creationId xmlns:a16="http://schemas.microsoft.com/office/drawing/2014/main" id="{3B4FC330-7F8A-43B5-985B-55F5E4F35871}"/>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rapezoid 147">
                <a:extLst>
                  <a:ext uri="{FF2B5EF4-FFF2-40B4-BE49-F238E27FC236}">
                    <a16:creationId xmlns:a16="http://schemas.microsoft.com/office/drawing/2014/main" id="{CCE0CA2E-64C6-4D2B-B04B-0556FBF44D65}"/>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rapezoid 148">
                <a:extLst>
                  <a:ext uri="{FF2B5EF4-FFF2-40B4-BE49-F238E27FC236}">
                    <a16:creationId xmlns:a16="http://schemas.microsoft.com/office/drawing/2014/main" id="{EFF41D70-805D-4A30-926C-EDBBE6189782}"/>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7" name="Group 136">
              <a:extLst>
                <a:ext uri="{FF2B5EF4-FFF2-40B4-BE49-F238E27FC236}">
                  <a16:creationId xmlns:a16="http://schemas.microsoft.com/office/drawing/2014/main" id="{6755CC93-2275-4511-A2BE-B151B3A394B3}"/>
                </a:ext>
              </a:extLst>
            </p:cNvPr>
            <p:cNvGrpSpPr/>
            <p:nvPr/>
          </p:nvGrpSpPr>
          <p:grpSpPr>
            <a:xfrm rot="2979890" flipH="1">
              <a:off x="10051358" y="3654191"/>
              <a:ext cx="509488" cy="509489"/>
              <a:chOff x="5108331" y="1463790"/>
              <a:chExt cx="374637" cy="374637"/>
            </a:xfrm>
          </p:grpSpPr>
          <p:sp>
            <p:nvSpPr>
              <p:cNvPr id="138" name="Oval 137">
                <a:extLst>
                  <a:ext uri="{FF2B5EF4-FFF2-40B4-BE49-F238E27FC236}">
                    <a16:creationId xmlns:a16="http://schemas.microsoft.com/office/drawing/2014/main" id="{6862881E-F60F-462D-85D7-9BC8170787EA}"/>
                  </a:ext>
                </a:extLst>
              </p:cNvPr>
              <p:cNvSpPr/>
              <p:nvPr/>
            </p:nvSpPr>
            <p:spPr>
              <a:xfrm>
                <a:off x="5108331" y="1463790"/>
                <a:ext cx="374637" cy="374637"/>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BE4FBBD6-5D50-4CF2-9DD3-40C94371A74B}"/>
                  </a:ext>
                </a:extLst>
              </p:cNvPr>
              <p:cNvSpPr/>
              <p:nvPr/>
            </p:nvSpPr>
            <p:spPr>
              <a:xfrm>
                <a:off x="5167785" y="1523588"/>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dirty="0"/>
              </a:p>
            </p:txBody>
          </p:sp>
        </p:grpSp>
      </p:grpSp>
      <p:sp>
        <p:nvSpPr>
          <p:cNvPr id="79" name="TextBox 78">
            <a:extLst>
              <a:ext uri="{FF2B5EF4-FFF2-40B4-BE49-F238E27FC236}">
                <a16:creationId xmlns:a16="http://schemas.microsoft.com/office/drawing/2014/main" id="{B47F0C09-935A-4A9F-9D9B-75F670BC2EFB}"/>
              </a:ext>
            </a:extLst>
          </p:cNvPr>
          <p:cNvSpPr txBox="1"/>
          <p:nvPr/>
        </p:nvSpPr>
        <p:spPr>
          <a:xfrm>
            <a:off x="96287" y="2909672"/>
            <a:ext cx="9190808" cy="2123658"/>
          </a:xfrm>
          <a:prstGeom prst="rect">
            <a:avLst/>
          </a:prstGeom>
          <a:noFill/>
        </p:spPr>
        <p:txBody>
          <a:bodyPr wrap="square" rtlCol="0" anchor="ctr">
            <a:spAutoFit/>
          </a:bodyPr>
          <a:lstStyle/>
          <a:p>
            <a:r>
              <a:rPr lang="en-US" sz="4400" dirty="0">
                <a:solidFill>
                  <a:schemeClr val="bg1"/>
                </a:solidFill>
                <a:latin typeface="+mj-lt"/>
              </a:rPr>
              <a:t>Cybersecurity and Supply Chain Risk Management: Best Practices for Procurement</a:t>
            </a:r>
          </a:p>
        </p:txBody>
      </p:sp>
      <p:sp>
        <p:nvSpPr>
          <p:cNvPr id="80" name="TextBox 79">
            <a:extLst>
              <a:ext uri="{FF2B5EF4-FFF2-40B4-BE49-F238E27FC236}">
                <a16:creationId xmlns:a16="http://schemas.microsoft.com/office/drawing/2014/main" id="{F10AD175-3BE0-4030-A3E2-687241974AF5}"/>
              </a:ext>
            </a:extLst>
          </p:cNvPr>
          <p:cNvSpPr txBox="1"/>
          <p:nvPr/>
        </p:nvSpPr>
        <p:spPr>
          <a:xfrm>
            <a:off x="132019" y="5092508"/>
            <a:ext cx="12191852" cy="379656"/>
          </a:xfrm>
          <a:prstGeom prst="rect">
            <a:avLst/>
          </a:prstGeom>
          <a:noFill/>
        </p:spPr>
        <p:txBody>
          <a:bodyPr wrap="square" rtlCol="0" anchor="ctr">
            <a:spAutoFit/>
          </a:bodyPr>
          <a:lstStyle/>
          <a:p>
            <a:r>
              <a:rPr lang="en-US" altLang="ko-KR" sz="1867" dirty="0">
                <a:solidFill>
                  <a:schemeClr val="bg1"/>
                </a:solidFill>
                <a:cs typeface="Arial" pitchFamily="34" charset="0"/>
              </a:rPr>
              <a:t>By Touhid Shaikh From Securityium</a:t>
            </a:r>
          </a:p>
        </p:txBody>
      </p:sp>
      <p:grpSp>
        <p:nvGrpSpPr>
          <p:cNvPr id="4" name="Group 3">
            <a:extLst>
              <a:ext uri="{FF2B5EF4-FFF2-40B4-BE49-F238E27FC236}">
                <a16:creationId xmlns:a16="http://schemas.microsoft.com/office/drawing/2014/main" id="{8443A88D-85DD-43A3-8732-47D97401EECE}"/>
              </a:ext>
            </a:extLst>
          </p:cNvPr>
          <p:cNvGrpSpPr/>
          <p:nvPr/>
        </p:nvGrpSpPr>
        <p:grpSpPr>
          <a:xfrm>
            <a:off x="2904492" y="1491640"/>
            <a:ext cx="719484" cy="1265041"/>
            <a:chOff x="2904492" y="1491640"/>
            <a:chExt cx="719484" cy="1265041"/>
          </a:xfrm>
        </p:grpSpPr>
        <p:grpSp>
          <p:nvGrpSpPr>
            <p:cNvPr id="114" name="Group 113">
              <a:extLst>
                <a:ext uri="{FF2B5EF4-FFF2-40B4-BE49-F238E27FC236}">
                  <a16:creationId xmlns:a16="http://schemas.microsoft.com/office/drawing/2014/main" id="{102E8560-FD37-4513-B6D2-1C6C77AAFC4D}"/>
                </a:ext>
              </a:extLst>
            </p:cNvPr>
            <p:cNvGrpSpPr/>
            <p:nvPr/>
          </p:nvGrpSpPr>
          <p:grpSpPr>
            <a:xfrm rot="3348710">
              <a:off x="2921335" y="2054040"/>
              <a:ext cx="827730" cy="577552"/>
              <a:chOff x="5405974" y="1533288"/>
              <a:chExt cx="608646" cy="424685"/>
            </a:xfrm>
          </p:grpSpPr>
          <p:sp>
            <p:nvSpPr>
              <p:cNvPr id="90" name="Trapezoid 89">
                <a:extLst>
                  <a:ext uri="{FF2B5EF4-FFF2-40B4-BE49-F238E27FC236}">
                    <a16:creationId xmlns:a16="http://schemas.microsoft.com/office/drawing/2014/main" id="{66F17736-523B-4733-8F89-65A939EC03E5}"/>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rapezoid 93">
                <a:extLst>
                  <a:ext uri="{FF2B5EF4-FFF2-40B4-BE49-F238E27FC236}">
                    <a16:creationId xmlns:a16="http://schemas.microsoft.com/office/drawing/2014/main" id="{9718FD80-7C49-4094-8FBD-D3601FF8C90E}"/>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rapezoid 88">
                <a:extLst>
                  <a:ext uri="{FF2B5EF4-FFF2-40B4-BE49-F238E27FC236}">
                    <a16:creationId xmlns:a16="http://schemas.microsoft.com/office/drawing/2014/main" id="{EF77CC75-10ED-4334-8C55-E2BFF7F39355}"/>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rapezoid 92">
                <a:extLst>
                  <a:ext uri="{FF2B5EF4-FFF2-40B4-BE49-F238E27FC236}">
                    <a16:creationId xmlns:a16="http://schemas.microsoft.com/office/drawing/2014/main" id="{B7AD5D59-46AE-4863-AE03-B88E6E7A5510}"/>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rapezoid 91">
                <a:extLst>
                  <a:ext uri="{FF2B5EF4-FFF2-40B4-BE49-F238E27FC236}">
                    <a16:creationId xmlns:a16="http://schemas.microsoft.com/office/drawing/2014/main" id="{15E0BCD7-EF9F-4A1E-BE33-C96CD4ACA15D}"/>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3" name="Group 112">
              <a:extLst>
                <a:ext uri="{FF2B5EF4-FFF2-40B4-BE49-F238E27FC236}">
                  <a16:creationId xmlns:a16="http://schemas.microsoft.com/office/drawing/2014/main" id="{2A82C3C5-6304-401A-82B3-EDC0E26976CF}"/>
                </a:ext>
              </a:extLst>
            </p:cNvPr>
            <p:cNvGrpSpPr/>
            <p:nvPr/>
          </p:nvGrpSpPr>
          <p:grpSpPr>
            <a:xfrm rot="3536101">
              <a:off x="2904493" y="1491639"/>
              <a:ext cx="509488" cy="509489"/>
              <a:chOff x="5108331" y="1463790"/>
              <a:chExt cx="374637" cy="374637"/>
            </a:xfrm>
          </p:grpSpPr>
          <p:sp>
            <p:nvSpPr>
              <p:cNvPr id="88" name="Oval 87">
                <a:extLst>
                  <a:ext uri="{FF2B5EF4-FFF2-40B4-BE49-F238E27FC236}">
                    <a16:creationId xmlns:a16="http://schemas.microsoft.com/office/drawing/2014/main" id="{56792953-F4B9-43CC-8511-49184ED79294}"/>
                  </a:ext>
                </a:extLst>
              </p:cNvPr>
              <p:cNvSpPr/>
              <p:nvPr/>
            </p:nvSpPr>
            <p:spPr>
              <a:xfrm>
                <a:off x="5108331" y="1463790"/>
                <a:ext cx="374637" cy="374637"/>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FE9EAEF9-FEFC-4538-A8A8-6863A8156719}"/>
                  </a:ext>
                </a:extLst>
              </p:cNvPr>
              <p:cNvSpPr/>
              <p:nvPr/>
            </p:nvSpPr>
            <p:spPr>
              <a:xfrm>
                <a:off x="5167785" y="1523588"/>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dirty="0"/>
              </a:p>
            </p:txBody>
          </p:sp>
        </p:grpSp>
      </p:grpSp>
      <p:pic>
        <p:nvPicPr>
          <p:cNvPr id="8" name="Picture 7">
            <a:extLst>
              <a:ext uri="{FF2B5EF4-FFF2-40B4-BE49-F238E27FC236}">
                <a16:creationId xmlns:a16="http://schemas.microsoft.com/office/drawing/2014/main" id="{2DD86E13-32CA-0754-7C70-2745CB93E468}"/>
              </a:ext>
            </a:extLst>
          </p:cNvPr>
          <p:cNvPicPr>
            <a:picLocks noChangeAspect="1"/>
          </p:cNvPicPr>
          <p:nvPr/>
        </p:nvPicPr>
        <p:blipFill>
          <a:blip r:embed="rId3"/>
          <a:stretch>
            <a:fillRect/>
          </a:stretch>
        </p:blipFill>
        <p:spPr>
          <a:xfrm>
            <a:off x="4894471" y="6056849"/>
            <a:ext cx="2060119" cy="686706"/>
          </a:xfrm>
          <a:prstGeom prst="rect">
            <a:avLst/>
          </a:prstGeom>
        </p:spPr>
      </p:pic>
      <p:pic>
        <p:nvPicPr>
          <p:cNvPr id="1026" name="Picture 2">
            <a:extLst>
              <a:ext uri="{FF2B5EF4-FFF2-40B4-BE49-F238E27FC236}">
                <a16:creationId xmlns:a16="http://schemas.microsoft.com/office/drawing/2014/main" id="{03B666B7-E946-6C10-F482-8C2427A38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0709" y="289470"/>
            <a:ext cx="2803704" cy="81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4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BA6F61-F336-4CCE-A336-793EE203013B}"/>
              </a:ext>
            </a:extLst>
          </p:cNvPr>
          <p:cNvSpPr>
            <a:spLocks noGrp="1"/>
          </p:cNvSpPr>
          <p:nvPr>
            <p:ph type="pic" sz="quarter" idx="41"/>
          </p:nvPr>
        </p:nvSpPr>
        <p:spPr/>
        <p:txBody>
          <a:bodyPr/>
          <a:lstStyle/>
          <a:p>
            <a:endParaRPr lang="en-US" dirty="0"/>
          </a:p>
        </p:txBody>
      </p:sp>
      <p:sp>
        <p:nvSpPr>
          <p:cNvPr id="94" name="Frame 93">
            <a:extLst>
              <a:ext uri="{FF2B5EF4-FFF2-40B4-BE49-F238E27FC236}">
                <a16:creationId xmlns:a16="http://schemas.microsoft.com/office/drawing/2014/main" id="{6532D564-CBB0-4CB7-87C6-F325D5646487}"/>
              </a:ext>
            </a:extLst>
          </p:cNvPr>
          <p:cNvSpPr/>
          <p:nvPr/>
        </p:nvSpPr>
        <p:spPr>
          <a:xfrm>
            <a:off x="5668108" y="334108"/>
            <a:ext cx="6189784" cy="6189784"/>
          </a:xfrm>
          <a:prstGeom prst="frame">
            <a:avLst>
              <a:gd name="adj1" fmla="val 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2919A7EA-BEAA-418F-8EFE-6363227EE64B}"/>
              </a:ext>
            </a:extLst>
          </p:cNvPr>
          <p:cNvSpPr txBox="1"/>
          <p:nvPr/>
        </p:nvSpPr>
        <p:spPr>
          <a:xfrm>
            <a:off x="658969" y="520872"/>
            <a:ext cx="4253546" cy="769441"/>
          </a:xfrm>
          <a:prstGeom prst="rect">
            <a:avLst/>
          </a:prstGeom>
          <a:noFill/>
        </p:spPr>
        <p:txBody>
          <a:bodyPr wrap="square" rtlCol="0" anchor="ctr">
            <a:spAutoFit/>
          </a:bodyPr>
          <a:lstStyle/>
          <a:p>
            <a:pPr algn="dist"/>
            <a:r>
              <a:rPr lang="en-US" altLang="ko-KR" sz="4400" b="1" dirty="0">
                <a:latin typeface="+mj-lt"/>
                <a:cs typeface="Arial" pitchFamily="34" charset="0"/>
              </a:rPr>
              <a:t>Case Study 1</a:t>
            </a:r>
          </a:p>
        </p:txBody>
      </p:sp>
      <p:sp>
        <p:nvSpPr>
          <p:cNvPr id="23" name="TextBox 22">
            <a:extLst>
              <a:ext uri="{FF2B5EF4-FFF2-40B4-BE49-F238E27FC236}">
                <a16:creationId xmlns:a16="http://schemas.microsoft.com/office/drawing/2014/main" id="{A429C097-0A7B-426D-8A68-D03CA47C5BA6}"/>
              </a:ext>
            </a:extLst>
          </p:cNvPr>
          <p:cNvSpPr txBox="1"/>
          <p:nvPr/>
        </p:nvSpPr>
        <p:spPr>
          <a:xfrm>
            <a:off x="658969" y="1168034"/>
            <a:ext cx="4253546" cy="584775"/>
          </a:xfrm>
          <a:prstGeom prst="rect">
            <a:avLst/>
          </a:prstGeom>
          <a:noFill/>
        </p:spPr>
        <p:txBody>
          <a:bodyPr wrap="square" rtlCol="0" anchor="ctr">
            <a:spAutoFit/>
          </a:bodyPr>
          <a:lstStyle/>
          <a:p>
            <a:r>
              <a:rPr lang="en-GB" altLang="ko-KR" sz="3200" b="1" dirty="0">
                <a:cs typeface="Arial" pitchFamily="34" charset="0"/>
              </a:rPr>
              <a:t>SolarWinds</a:t>
            </a:r>
            <a:endParaRPr lang="ko-KR" altLang="en-US" sz="3200" b="1" dirty="0">
              <a:cs typeface="Arial" pitchFamily="34" charset="0"/>
            </a:endParaRPr>
          </a:p>
        </p:txBody>
      </p:sp>
      <p:sp>
        <p:nvSpPr>
          <p:cNvPr id="24" name="TextBox 23">
            <a:extLst>
              <a:ext uri="{FF2B5EF4-FFF2-40B4-BE49-F238E27FC236}">
                <a16:creationId xmlns:a16="http://schemas.microsoft.com/office/drawing/2014/main" id="{5493C2EE-E831-43C5-AC3F-FB939AF06939}"/>
              </a:ext>
            </a:extLst>
          </p:cNvPr>
          <p:cNvSpPr txBox="1"/>
          <p:nvPr/>
        </p:nvSpPr>
        <p:spPr>
          <a:xfrm>
            <a:off x="658969" y="1732502"/>
            <a:ext cx="4253545" cy="307777"/>
          </a:xfrm>
          <a:prstGeom prst="rect">
            <a:avLst/>
          </a:prstGeom>
          <a:noFill/>
        </p:spPr>
        <p:txBody>
          <a:bodyPr wrap="square" rtlCol="0">
            <a:spAutoFit/>
          </a:bodyPr>
          <a:lstStyle/>
          <a:p>
            <a:pPr algn="ctr"/>
            <a:r>
              <a:rPr lang="en-US" altLang="ko-KR" sz="1400" b="0" dirty="0">
                <a:ea typeface="FZShuTi" pitchFamily="2" charset="-122"/>
                <a:cs typeface="Arial" pitchFamily="34" charset="0"/>
              </a:rPr>
              <a:t>Year 2020</a:t>
            </a:r>
            <a:endParaRPr lang="ko-KR" altLang="en-US" sz="1400" b="0" dirty="0">
              <a:cs typeface="Arial" pitchFamily="34" charset="0"/>
            </a:endParaRPr>
          </a:p>
        </p:txBody>
      </p:sp>
      <p:grpSp>
        <p:nvGrpSpPr>
          <p:cNvPr id="25" name="Group 24">
            <a:extLst>
              <a:ext uri="{FF2B5EF4-FFF2-40B4-BE49-F238E27FC236}">
                <a16:creationId xmlns:a16="http://schemas.microsoft.com/office/drawing/2014/main" id="{93954BE3-F9A2-47E1-94E7-674CB3D231C0}"/>
              </a:ext>
            </a:extLst>
          </p:cNvPr>
          <p:cNvGrpSpPr/>
          <p:nvPr/>
        </p:nvGrpSpPr>
        <p:grpSpPr>
          <a:xfrm>
            <a:off x="565096" y="4211392"/>
            <a:ext cx="2615986" cy="1755511"/>
            <a:chOff x="9839517" y="2895698"/>
            <a:chExt cx="4551811" cy="3133938"/>
          </a:xfrm>
        </p:grpSpPr>
        <p:grpSp>
          <p:nvGrpSpPr>
            <p:cNvPr id="26" name="Group 25">
              <a:extLst>
                <a:ext uri="{FF2B5EF4-FFF2-40B4-BE49-F238E27FC236}">
                  <a16:creationId xmlns:a16="http://schemas.microsoft.com/office/drawing/2014/main" id="{965BC24F-4111-47AC-B613-1B103E42929B}"/>
                </a:ext>
              </a:extLst>
            </p:cNvPr>
            <p:cNvGrpSpPr/>
            <p:nvPr/>
          </p:nvGrpSpPr>
          <p:grpSpPr>
            <a:xfrm>
              <a:off x="10095620" y="2895698"/>
              <a:ext cx="3288407" cy="2443852"/>
              <a:chOff x="10095620" y="2895698"/>
              <a:chExt cx="3288407" cy="2443852"/>
            </a:xfrm>
          </p:grpSpPr>
          <p:sp>
            <p:nvSpPr>
              <p:cNvPr id="39" name="Trapezoid 38">
                <a:extLst>
                  <a:ext uri="{FF2B5EF4-FFF2-40B4-BE49-F238E27FC236}">
                    <a16:creationId xmlns:a16="http://schemas.microsoft.com/office/drawing/2014/main" id="{08A775CF-1189-4863-9ED4-72B0E119AC66}"/>
                  </a:ext>
                </a:extLst>
              </p:cNvPr>
              <p:cNvSpPr/>
              <p:nvPr/>
            </p:nvSpPr>
            <p:spPr>
              <a:xfrm rot="6820098">
                <a:off x="12103251" y="2553136"/>
                <a:ext cx="433277" cy="1473747"/>
              </a:xfrm>
              <a:prstGeom prst="trapezoid">
                <a:avLst>
                  <a:gd name="adj" fmla="val 11476"/>
                </a:avLst>
              </a:prstGeom>
              <a:solidFill>
                <a:schemeClr val="accent4"/>
              </a:solidFill>
              <a:ln w="9525" cap="flat">
                <a:noFill/>
                <a:prstDash val="solid"/>
                <a:miter/>
              </a:ln>
            </p:spPr>
            <p:txBody>
              <a:bodyPr rtlCol="0" anchor="ctr"/>
              <a:lstStyle/>
              <a:p>
                <a:endParaRPr lang="en-US" dirty="0">
                  <a:solidFill>
                    <a:schemeClr val="tx1"/>
                  </a:solidFill>
                </a:endParaRPr>
              </a:p>
            </p:txBody>
          </p:sp>
          <p:grpSp>
            <p:nvGrpSpPr>
              <p:cNvPr id="40" name="Group 39">
                <a:extLst>
                  <a:ext uri="{FF2B5EF4-FFF2-40B4-BE49-F238E27FC236}">
                    <a16:creationId xmlns:a16="http://schemas.microsoft.com/office/drawing/2014/main" id="{D7E15B19-C3A4-4516-9F3F-08DFF63BCC37}"/>
                  </a:ext>
                </a:extLst>
              </p:cNvPr>
              <p:cNvGrpSpPr/>
              <p:nvPr/>
            </p:nvGrpSpPr>
            <p:grpSpPr>
              <a:xfrm>
                <a:off x="10541428" y="2895698"/>
                <a:ext cx="1434926" cy="560920"/>
                <a:chOff x="10541428" y="2895698"/>
                <a:chExt cx="1434926" cy="560920"/>
              </a:xfrm>
            </p:grpSpPr>
            <p:sp>
              <p:nvSpPr>
                <p:cNvPr id="52" name="Rectangle: Rounded Corners 51">
                  <a:extLst>
                    <a:ext uri="{FF2B5EF4-FFF2-40B4-BE49-F238E27FC236}">
                      <a16:creationId xmlns:a16="http://schemas.microsoft.com/office/drawing/2014/main" id="{5CABF77E-E224-491F-BD0F-B4446217FD77}"/>
                    </a:ext>
                  </a:extLst>
                </p:cNvPr>
                <p:cNvSpPr/>
                <p:nvPr/>
              </p:nvSpPr>
              <p:spPr>
                <a:xfrm rot="19800000">
                  <a:off x="10541428" y="2992155"/>
                  <a:ext cx="1434926" cy="464463"/>
                </a:xfrm>
                <a:prstGeom prst="roundRect">
                  <a:avLst>
                    <a:gd name="adj" fmla="val 50000"/>
                  </a:avLst>
                </a:prstGeom>
                <a:solidFill>
                  <a:schemeClr val="accent4">
                    <a:lumMod val="75000"/>
                  </a:schemeClr>
                </a:solidFill>
                <a:ln w="9525" cap="flat">
                  <a:noFill/>
                  <a:prstDash val="solid"/>
                  <a:miter/>
                </a:ln>
              </p:spPr>
              <p:txBody>
                <a:bodyPr rtlCol="0" anchor="ctr"/>
                <a:lstStyle/>
                <a:p>
                  <a:endParaRPr lang="en-US" dirty="0">
                    <a:solidFill>
                      <a:schemeClr val="tx1"/>
                    </a:solidFill>
                  </a:endParaRPr>
                </a:p>
              </p:txBody>
            </p:sp>
            <p:sp>
              <p:nvSpPr>
                <p:cNvPr id="53" name="Freeform: Shape 52">
                  <a:extLst>
                    <a:ext uri="{FF2B5EF4-FFF2-40B4-BE49-F238E27FC236}">
                      <a16:creationId xmlns:a16="http://schemas.microsoft.com/office/drawing/2014/main" id="{444D16B6-46F7-4BFA-B0BB-1DB15686EEB9}"/>
                    </a:ext>
                  </a:extLst>
                </p:cNvPr>
                <p:cNvSpPr/>
                <p:nvPr/>
              </p:nvSpPr>
              <p:spPr>
                <a:xfrm>
                  <a:off x="11562170" y="2895698"/>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dirty="0"/>
                </a:p>
              </p:txBody>
            </p:sp>
          </p:grpSp>
          <p:grpSp>
            <p:nvGrpSpPr>
              <p:cNvPr id="41" name="Group 40">
                <a:extLst>
                  <a:ext uri="{FF2B5EF4-FFF2-40B4-BE49-F238E27FC236}">
                    <a16:creationId xmlns:a16="http://schemas.microsoft.com/office/drawing/2014/main" id="{41997E9A-1780-4E56-BABE-1354FF3CEB40}"/>
                  </a:ext>
                </a:extLst>
              </p:cNvPr>
              <p:cNvGrpSpPr/>
              <p:nvPr/>
            </p:nvGrpSpPr>
            <p:grpSpPr>
              <a:xfrm>
                <a:off x="10226072" y="3384119"/>
                <a:ext cx="1153558" cy="1269798"/>
                <a:chOff x="10226072" y="3384119"/>
                <a:chExt cx="1153558" cy="1269798"/>
              </a:xfrm>
            </p:grpSpPr>
            <p:sp>
              <p:nvSpPr>
                <p:cNvPr id="50" name="Freeform: Shape 49">
                  <a:extLst>
                    <a:ext uri="{FF2B5EF4-FFF2-40B4-BE49-F238E27FC236}">
                      <a16:creationId xmlns:a16="http://schemas.microsoft.com/office/drawing/2014/main" id="{C670C117-93E6-497D-9BAF-F7ECD5A98FA9}"/>
                    </a:ext>
                  </a:extLst>
                </p:cNvPr>
                <p:cNvSpPr/>
                <p:nvPr/>
              </p:nvSpPr>
              <p:spPr>
                <a:xfrm rot="19176301">
                  <a:off x="10226072" y="3384119"/>
                  <a:ext cx="1153558" cy="1269798"/>
                </a:xfrm>
                <a:custGeom>
                  <a:avLst/>
                  <a:gdLst>
                    <a:gd name="connsiteX0" fmla="*/ 1069399 w 1153558"/>
                    <a:gd name="connsiteY0" fmla="*/ 54157 h 1269798"/>
                    <a:gd name="connsiteX1" fmla="*/ 1098647 w 1153558"/>
                    <a:gd name="connsiteY1" fmla="*/ 383203 h 1269798"/>
                    <a:gd name="connsiteX2" fmla="*/ 358294 w 1153558"/>
                    <a:gd name="connsiteY2" fmla="*/ 1269798 h 1269798"/>
                    <a:gd name="connsiteX3" fmla="*/ 0 w 1153558"/>
                    <a:gd name="connsiteY3" fmla="*/ 970001 h 1269798"/>
                    <a:gd name="connsiteX4" fmla="*/ 740353 w 1153558"/>
                    <a:gd name="connsiteY4" fmla="*/ 83405 h 1269798"/>
                    <a:gd name="connsiteX5" fmla="*/ 1069399 w 1153558"/>
                    <a:gd name="connsiteY5" fmla="*/ 54157 h 126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558" h="1269798">
                      <a:moveTo>
                        <a:pt x="1069399" y="54157"/>
                      </a:moveTo>
                      <a:cubicBezTo>
                        <a:pt x="1168112" y="136417"/>
                        <a:pt x="1182737" y="284489"/>
                        <a:pt x="1098647" y="383203"/>
                      </a:cubicBezTo>
                      <a:lnTo>
                        <a:pt x="358294" y="1269798"/>
                      </a:lnTo>
                      <a:lnTo>
                        <a:pt x="0" y="970001"/>
                      </a:lnTo>
                      <a:lnTo>
                        <a:pt x="740353" y="83405"/>
                      </a:lnTo>
                      <a:cubicBezTo>
                        <a:pt x="824442" y="-15309"/>
                        <a:pt x="970685" y="-28106"/>
                        <a:pt x="1069399" y="54157"/>
                      </a:cubicBezTo>
                      <a:close/>
                    </a:path>
                  </a:pathLst>
                </a:custGeom>
                <a:solidFill>
                  <a:schemeClr val="accent4">
                    <a:lumMod val="50000"/>
                  </a:schemeClr>
                </a:solidFill>
                <a:ln w="9525" cap="flat">
                  <a:noFill/>
                  <a:prstDash val="solid"/>
                  <a:miter/>
                </a:ln>
              </p:spPr>
              <p:txBody>
                <a:bodyPr wrap="square" rtlCol="0" anchor="ctr">
                  <a:noAutofit/>
                </a:bodyPr>
                <a:lstStyle/>
                <a:p>
                  <a:endParaRPr lang="en-US" dirty="0"/>
                </a:p>
              </p:txBody>
            </p:sp>
            <p:sp>
              <p:nvSpPr>
                <p:cNvPr id="51" name="Freeform: Shape 50">
                  <a:extLst>
                    <a:ext uri="{FF2B5EF4-FFF2-40B4-BE49-F238E27FC236}">
                      <a16:creationId xmlns:a16="http://schemas.microsoft.com/office/drawing/2014/main" id="{D5DA3B3D-2B34-4ACB-8A1B-CCF2FB890BDD}"/>
                    </a:ext>
                  </a:extLst>
                </p:cNvPr>
                <p:cNvSpPr/>
                <p:nvPr/>
              </p:nvSpPr>
              <p:spPr>
                <a:xfrm>
                  <a:off x="10701546" y="3417653"/>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dirty="0"/>
                </a:p>
              </p:txBody>
            </p:sp>
          </p:grpSp>
          <p:grpSp>
            <p:nvGrpSpPr>
              <p:cNvPr id="42" name="Group 41">
                <a:extLst>
                  <a:ext uri="{FF2B5EF4-FFF2-40B4-BE49-F238E27FC236}">
                    <a16:creationId xmlns:a16="http://schemas.microsoft.com/office/drawing/2014/main" id="{22E75959-BD04-4CDB-9216-7C26B395F402}"/>
                  </a:ext>
                </a:extLst>
              </p:cNvPr>
              <p:cNvGrpSpPr/>
              <p:nvPr/>
            </p:nvGrpSpPr>
            <p:grpSpPr>
              <a:xfrm rot="5400000">
                <a:off x="12509125" y="3435921"/>
                <a:ext cx="989342" cy="760462"/>
                <a:chOff x="10999279" y="2698471"/>
                <a:chExt cx="989342" cy="760462"/>
              </a:xfrm>
            </p:grpSpPr>
            <p:sp>
              <p:nvSpPr>
                <p:cNvPr id="47" name="Freeform: Shape 46">
                  <a:extLst>
                    <a:ext uri="{FF2B5EF4-FFF2-40B4-BE49-F238E27FC236}">
                      <a16:creationId xmlns:a16="http://schemas.microsoft.com/office/drawing/2014/main" id="{FA4897D9-2481-4B52-AED7-AE26E977B538}"/>
                    </a:ext>
                  </a:extLst>
                </p:cNvPr>
                <p:cNvSpPr/>
                <p:nvPr/>
              </p:nvSpPr>
              <p:spPr>
                <a:xfrm>
                  <a:off x="11237298" y="2698471"/>
                  <a:ext cx="712934" cy="329046"/>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accent4"/>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BEBEE3E5-37D1-47EB-969E-7C44170C02BE}"/>
                    </a:ext>
                  </a:extLst>
                </p:cNvPr>
                <p:cNvSpPr/>
                <p:nvPr/>
              </p:nvSpPr>
              <p:spPr>
                <a:xfrm>
                  <a:off x="11293968" y="3075046"/>
                  <a:ext cx="694653" cy="383887"/>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accent4"/>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975CB4A-4152-4DAE-9CBA-1AD489786EE3}"/>
                    </a:ext>
                  </a:extLst>
                </p:cNvPr>
                <p:cNvSpPr/>
                <p:nvPr/>
              </p:nvSpPr>
              <p:spPr>
                <a:xfrm>
                  <a:off x="10999279" y="2942227"/>
                  <a:ext cx="457009" cy="457009"/>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4">
                    <a:lumMod val="75000"/>
                  </a:schemeClr>
                </a:solidFill>
                <a:ln w="9525" cap="flat">
                  <a:noFill/>
                  <a:prstDash val="solid"/>
                  <a:miter/>
                </a:ln>
              </p:spPr>
              <p:txBody>
                <a:bodyPr rtlCol="0" anchor="ctr"/>
                <a:lstStyle/>
                <a:p>
                  <a:endParaRPr lang="en-US" dirty="0"/>
                </a:p>
              </p:txBody>
            </p:sp>
          </p:grpSp>
          <p:grpSp>
            <p:nvGrpSpPr>
              <p:cNvPr id="43" name="Group 42">
                <a:extLst>
                  <a:ext uri="{FF2B5EF4-FFF2-40B4-BE49-F238E27FC236}">
                    <a16:creationId xmlns:a16="http://schemas.microsoft.com/office/drawing/2014/main" id="{8FF63E25-9191-417E-BB62-91BAAB14D1DD}"/>
                  </a:ext>
                </a:extLst>
              </p:cNvPr>
              <p:cNvGrpSpPr/>
              <p:nvPr/>
            </p:nvGrpSpPr>
            <p:grpSpPr>
              <a:xfrm>
                <a:off x="10095620" y="4304882"/>
                <a:ext cx="1425867" cy="1034668"/>
                <a:chOff x="10095620" y="4304882"/>
                <a:chExt cx="1425867" cy="1034668"/>
              </a:xfrm>
            </p:grpSpPr>
            <p:sp>
              <p:nvSpPr>
                <p:cNvPr id="44" name="Freeform: Shape 43">
                  <a:extLst>
                    <a:ext uri="{FF2B5EF4-FFF2-40B4-BE49-F238E27FC236}">
                      <a16:creationId xmlns:a16="http://schemas.microsoft.com/office/drawing/2014/main" id="{A798FDA9-DD48-4846-A757-2EB8EF92721B}"/>
                    </a:ext>
                  </a:extLst>
                </p:cNvPr>
                <p:cNvSpPr/>
                <p:nvPr/>
              </p:nvSpPr>
              <p:spPr>
                <a:xfrm>
                  <a:off x="10226256" y="4304882"/>
                  <a:ext cx="1133382" cy="914017"/>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4">
                    <a:lumMod val="75000"/>
                  </a:schemeClr>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585589E-90D7-4335-A868-C92C6985185B}"/>
                    </a:ext>
                  </a:extLst>
                </p:cNvPr>
                <p:cNvSpPr/>
                <p:nvPr/>
              </p:nvSpPr>
              <p:spPr>
                <a:xfrm>
                  <a:off x="10095620" y="5083625"/>
                  <a:ext cx="1425867" cy="255925"/>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accent4"/>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E999D22-E6DB-409C-A85F-4C1259ECE746}"/>
                    </a:ext>
                  </a:extLst>
                </p:cNvPr>
                <p:cNvSpPr/>
                <p:nvPr/>
              </p:nvSpPr>
              <p:spPr>
                <a:xfrm>
                  <a:off x="10701546" y="4411068"/>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accent4"/>
                </a:solidFill>
                <a:ln w="9525" cap="flat">
                  <a:noFill/>
                  <a:prstDash val="solid"/>
                  <a:miter/>
                </a:ln>
              </p:spPr>
              <p:txBody>
                <a:bodyPr rtlCol="0" anchor="ctr"/>
                <a:lstStyle/>
                <a:p>
                  <a:endParaRPr lang="en-US" dirty="0"/>
                </a:p>
              </p:txBody>
            </p:sp>
          </p:grpSp>
        </p:grpSp>
        <p:grpSp>
          <p:nvGrpSpPr>
            <p:cNvPr id="27" name="Group 26">
              <a:extLst>
                <a:ext uri="{FF2B5EF4-FFF2-40B4-BE49-F238E27FC236}">
                  <a16:creationId xmlns:a16="http://schemas.microsoft.com/office/drawing/2014/main" id="{B93C18A8-A845-4958-BC27-A9C33A16FC97}"/>
                </a:ext>
              </a:extLst>
            </p:cNvPr>
            <p:cNvGrpSpPr/>
            <p:nvPr/>
          </p:nvGrpSpPr>
          <p:grpSpPr>
            <a:xfrm>
              <a:off x="9839517" y="5316702"/>
              <a:ext cx="4551811" cy="712934"/>
              <a:chOff x="2716823" y="4480799"/>
              <a:chExt cx="5838092" cy="914400"/>
            </a:xfrm>
          </p:grpSpPr>
          <p:grpSp>
            <p:nvGrpSpPr>
              <p:cNvPr id="28" name="Group 27">
                <a:extLst>
                  <a:ext uri="{FF2B5EF4-FFF2-40B4-BE49-F238E27FC236}">
                    <a16:creationId xmlns:a16="http://schemas.microsoft.com/office/drawing/2014/main" id="{21C8EBB9-14ED-46AD-BA27-165D3E8FCE3C}"/>
                  </a:ext>
                </a:extLst>
              </p:cNvPr>
              <p:cNvGrpSpPr/>
              <p:nvPr/>
            </p:nvGrpSpPr>
            <p:grpSpPr>
              <a:xfrm>
                <a:off x="2716823" y="4480799"/>
                <a:ext cx="5838092" cy="914400"/>
                <a:chOff x="175847" y="4480799"/>
                <a:chExt cx="8801100" cy="914400"/>
              </a:xfrm>
            </p:grpSpPr>
            <p:sp>
              <p:nvSpPr>
                <p:cNvPr id="37" name="Rectangle: Rounded Corners 36">
                  <a:extLst>
                    <a:ext uri="{FF2B5EF4-FFF2-40B4-BE49-F238E27FC236}">
                      <a16:creationId xmlns:a16="http://schemas.microsoft.com/office/drawing/2014/main" id="{277905F5-3A28-4790-9C0B-7BE46418490C}"/>
                    </a:ext>
                  </a:extLst>
                </p:cNvPr>
                <p:cNvSpPr/>
                <p:nvPr/>
              </p:nvSpPr>
              <p:spPr>
                <a:xfrm>
                  <a:off x="175847" y="4480799"/>
                  <a:ext cx="8801100" cy="9144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2DC90FC7-6CC1-4D12-8DCC-AB7C32FBA3CA}"/>
                    </a:ext>
                  </a:extLst>
                </p:cNvPr>
                <p:cNvSpPr/>
                <p:nvPr/>
              </p:nvSpPr>
              <p:spPr>
                <a:xfrm>
                  <a:off x="352032" y="4595617"/>
                  <a:ext cx="8448730" cy="6847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7B712EA9-DDB9-41A8-BC69-F42A80F01F13}"/>
                  </a:ext>
                </a:extLst>
              </p:cNvPr>
              <p:cNvGrpSpPr/>
              <p:nvPr/>
            </p:nvGrpSpPr>
            <p:grpSpPr>
              <a:xfrm>
                <a:off x="2954961" y="4660680"/>
                <a:ext cx="5376674" cy="563948"/>
                <a:chOff x="3193903" y="4660680"/>
                <a:chExt cx="5376674" cy="563948"/>
              </a:xfrm>
            </p:grpSpPr>
            <p:sp>
              <p:nvSpPr>
                <p:cNvPr id="30" name="Circle: Hollow 29">
                  <a:extLst>
                    <a:ext uri="{FF2B5EF4-FFF2-40B4-BE49-F238E27FC236}">
                      <a16:creationId xmlns:a16="http://schemas.microsoft.com/office/drawing/2014/main" id="{512D1674-5197-474D-8C95-06BAFCBDEB87}"/>
                    </a:ext>
                  </a:extLst>
                </p:cNvPr>
                <p:cNvSpPr/>
                <p:nvPr/>
              </p:nvSpPr>
              <p:spPr>
                <a:xfrm>
                  <a:off x="3193903"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Circle: Hollow 30">
                  <a:extLst>
                    <a:ext uri="{FF2B5EF4-FFF2-40B4-BE49-F238E27FC236}">
                      <a16:creationId xmlns:a16="http://schemas.microsoft.com/office/drawing/2014/main" id="{30C51C9B-AD1B-4012-9772-E15CCEA07162}"/>
                    </a:ext>
                  </a:extLst>
                </p:cNvPr>
                <p:cNvSpPr/>
                <p:nvPr/>
              </p:nvSpPr>
              <p:spPr>
                <a:xfrm>
                  <a:off x="3996024"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Circle: Hollow 31">
                  <a:extLst>
                    <a:ext uri="{FF2B5EF4-FFF2-40B4-BE49-F238E27FC236}">
                      <a16:creationId xmlns:a16="http://schemas.microsoft.com/office/drawing/2014/main" id="{A61B66CB-2698-4D3D-A1EC-E2979F56FFD9}"/>
                    </a:ext>
                  </a:extLst>
                </p:cNvPr>
                <p:cNvSpPr/>
                <p:nvPr/>
              </p:nvSpPr>
              <p:spPr>
                <a:xfrm>
                  <a:off x="4798145"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Circle: Hollow 32">
                  <a:extLst>
                    <a:ext uri="{FF2B5EF4-FFF2-40B4-BE49-F238E27FC236}">
                      <a16:creationId xmlns:a16="http://schemas.microsoft.com/office/drawing/2014/main" id="{0B87B0DD-494C-49F6-9B7A-99305B79C175}"/>
                    </a:ext>
                  </a:extLst>
                </p:cNvPr>
                <p:cNvSpPr/>
                <p:nvPr/>
              </p:nvSpPr>
              <p:spPr>
                <a:xfrm>
                  <a:off x="5600266"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Circle: Hollow 33">
                  <a:extLst>
                    <a:ext uri="{FF2B5EF4-FFF2-40B4-BE49-F238E27FC236}">
                      <a16:creationId xmlns:a16="http://schemas.microsoft.com/office/drawing/2014/main" id="{37E871C5-7182-4B26-BE3F-BBF64A29E076}"/>
                    </a:ext>
                  </a:extLst>
                </p:cNvPr>
                <p:cNvSpPr/>
                <p:nvPr/>
              </p:nvSpPr>
              <p:spPr>
                <a:xfrm>
                  <a:off x="6402387"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ircle: Hollow 34">
                  <a:extLst>
                    <a:ext uri="{FF2B5EF4-FFF2-40B4-BE49-F238E27FC236}">
                      <a16:creationId xmlns:a16="http://schemas.microsoft.com/office/drawing/2014/main" id="{9DDE59F7-C963-4849-92F9-08CBAB4111FA}"/>
                    </a:ext>
                  </a:extLst>
                </p:cNvPr>
                <p:cNvSpPr/>
                <p:nvPr/>
              </p:nvSpPr>
              <p:spPr>
                <a:xfrm>
                  <a:off x="7204508"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Circle: Hollow 35">
                  <a:extLst>
                    <a:ext uri="{FF2B5EF4-FFF2-40B4-BE49-F238E27FC236}">
                      <a16:creationId xmlns:a16="http://schemas.microsoft.com/office/drawing/2014/main" id="{E464712B-CC5D-4A83-8624-95494821EC4B}"/>
                    </a:ext>
                  </a:extLst>
                </p:cNvPr>
                <p:cNvSpPr/>
                <p:nvPr/>
              </p:nvSpPr>
              <p:spPr>
                <a:xfrm>
                  <a:off x="8006629"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pic>
        <p:nvPicPr>
          <p:cNvPr id="2050" name="Picture 2" descr="SolarWinds">
            <a:extLst>
              <a:ext uri="{FF2B5EF4-FFF2-40B4-BE49-F238E27FC236}">
                <a16:creationId xmlns:a16="http://schemas.microsoft.com/office/drawing/2014/main" id="{0C4BBFD1-6452-DE6B-CE4B-E23604010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190" y="1359798"/>
            <a:ext cx="6159655" cy="342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17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BA6F61-F336-4CCE-A336-793EE203013B}"/>
              </a:ext>
            </a:extLst>
          </p:cNvPr>
          <p:cNvSpPr>
            <a:spLocks noGrp="1"/>
          </p:cNvSpPr>
          <p:nvPr>
            <p:ph type="pic" sz="quarter" idx="41"/>
          </p:nvPr>
        </p:nvSpPr>
        <p:spPr/>
        <p:txBody>
          <a:bodyPr/>
          <a:lstStyle/>
          <a:p>
            <a:endParaRPr lang="en-US" dirty="0"/>
          </a:p>
        </p:txBody>
      </p:sp>
      <p:sp>
        <p:nvSpPr>
          <p:cNvPr id="94" name="Frame 93">
            <a:extLst>
              <a:ext uri="{FF2B5EF4-FFF2-40B4-BE49-F238E27FC236}">
                <a16:creationId xmlns:a16="http://schemas.microsoft.com/office/drawing/2014/main" id="{6532D564-CBB0-4CB7-87C6-F325D5646487}"/>
              </a:ext>
            </a:extLst>
          </p:cNvPr>
          <p:cNvSpPr/>
          <p:nvPr/>
        </p:nvSpPr>
        <p:spPr>
          <a:xfrm>
            <a:off x="5668108" y="334108"/>
            <a:ext cx="6189784" cy="6189784"/>
          </a:xfrm>
          <a:prstGeom prst="frame">
            <a:avLst>
              <a:gd name="adj1" fmla="val 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2919A7EA-BEAA-418F-8EFE-6363227EE64B}"/>
              </a:ext>
            </a:extLst>
          </p:cNvPr>
          <p:cNvSpPr txBox="1"/>
          <p:nvPr/>
        </p:nvSpPr>
        <p:spPr>
          <a:xfrm>
            <a:off x="658969" y="520872"/>
            <a:ext cx="4253546" cy="769441"/>
          </a:xfrm>
          <a:prstGeom prst="rect">
            <a:avLst/>
          </a:prstGeom>
          <a:noFill/>
        </p:spPr>
        <p:txBody>
          <a:bodyPr wrap="square" rtlCol="0" anchor="ctr">
            <a:spAutoFit/>
          </a:bodyPr>
          <a:lstStyle/>
          <a:p>
            <a:pPr algn="dist"/>
            <a:r>
              <a:rPr lang="en-US" altLang="ko-KR" sz="4400" b="1" dirty="0">
                <a:latin typeface="+mj-lt"/>
                <a:cs typeface="Arial" pitchFamily="34" charset="0"/>
              </a:rPr>
              <a:t>Case Study 2</a:t>
            </a:r>
          </a:p>
        </p:txBody>
      </p:sp>
      <p:sp>
        <p:nvSpPr>
          <p:cNvPr id="23" name="TextBox 22">
            <a:extLst>
              <a:ext uri="{FF2B5EF4-FFF2-40B4-BE49-F238E27FC236}">
                <a16:creationId xmlns:a16="http://schemas.microsoft.com/office/drawing/2014/main" id="{A429C097-0A7B-426D-8A68-D03CA47C5BA6}"/>
              </a:ext>
            </a:extLst>
          </p:cNvPr>
          <p:cNvSpPr txBox="1"/>
          <p:nvPr/>
        </p:nvSpPr>
        <p:spPr>
          <a:xfrm>
            <a:off x="658969" y="1168034"/>
            <a:ext cx="4253546" cy="584775"/>
          </a:xfrm>
          <a:prstGeom prst="rect">
            <a:avLst/>
          </a:prstGeom>
          <a:noFill/>
        </p:spPr>
        <p:txBody>
          <a:bodyPr wrap="square" rtlCol="0" anchor="ctr">
            <a:spAutoFit/>
          </a:bodyPr>
          <a:lstStyle/>
          <a:p>
            <a:r>
              <a:rPr lang="en-GB" altLang="ko-KR" sz="3200" b="1" dirty="0">
                <a:cs typeface="Arial" pitchFamily="34" charset="0"/>
              </a:rPr>
              <a:t>MOVEit</a:t>
            </a:r>
            <a:endParaRPr lang="ko-KR" altLang="en-US" sz="3200" b="1" dirty="0">
              <a:cs typeface="Arial" pitchFamily="34" charset="0"/>
            </a:endParaRPr>
          </a:p>
        </p:txBody>
      </p:sp>
      <p:sp>
        <p:nvSpPr>
          <p:cNvPr id="24" name="TextBox 23">
            <a:extLst>
              <a:ext uri="{FF2B5EF4-FFF2-40B4-BE49-F238E27FC236}">
                <a16:creationId xmlns:a16="http://schemas.microsoft.com/office/drawing/2014/main" id="{5493C2EE-E831-43C5-AC3F-FB939AF06939}"/>
              </a:ext>
            </a:extLst>
          </p:cNvPr>
          <p:cNvSpPr txBox="1"/>
          <p:nvPr/>
        </p:nvSpPr>
        <p:spPr>
          <a:xfrm>
            <a:off x="658969" y="1732502"/>
            <a:ext cx="4253545" cy="307777"/>
          </a:xfrm>
          <a:prstGeom prst="rect">
            <a:avLst/>
          </a:prstGeom>
          <a:noFill/>
        </p:spPr>
        <p:txBody>
          <a:bodyPr wrap="square" rtlCol="0">
            <a:spAutoFit/>
          </a:bodyPr>
          <a:lstStyle/>
          <a:p>
            <a:pPr algn="ctr"/>
            <a:r>
              <a:rPr lang="en-US" altLang="ko-KR" sz="1400" b="0" dirty="0">
                <a:ea typeface="FZShuTi" pitchFamily="2" charset="-122"/>
                <a:cs typeface="Arial" pitchFamily="34" charset="0"/>
              </a:rPr>
              <a:t>Year 2023</a:t>
            </a:r>
            <a:endParaRPr lang="ko-KR" altLang="en-US" sz="1400" b="0" dirty="0">
              <a:cs typeface="Arial" pitchFamily="34" charset="0"/>
            </a:endParaRPr>
          </a:p>
        </p:txBody>
      </p:sp>
      <p:grpSp>
        <p:nvGrpSpPr>
          <p:cNvPr id="25" name="Group 24">
            <a:extLst>
              <a:ext uri="{FF2B5EF4-FFF2-40B4-BE49-F238E27FC236}">
                <a16:creationId xmlns:a16="http://schemas.microsoft.com/office/drawing/2014/main" id="{93954BE3-F9A2-47E1-94E7-674CB3D231C0}"/>
              </a:ext>
            </a:extLst>
          </p:cNvPr>
          <p:cNvGrpSpPr/>
          <p:nvPr/>
        </p:nvGrpSpPr>
        <p:grpSpPr>
          <a:xfrm>
            <a:off x="565096" y="4211392"/>
            <a:ext cx="2615986" cy="1755511"/>
            <a:chOff x="9839517" y="2895698"/>
            <a:chExt cx="4551811" cy="3133938"/>
          </a:xfrm>
        </p:grpSpPr>
        <p:grpSp>
          <p:nvGrpSpPr>
            <p:cNvPr id="26" name="Group 25">
              <a:extLst>
                <a:ext uri="{FF2B5EF4-FFF2-40B4-BE49-F238E27FC236}">
                  <a16:creationId xmlns:a16="http://schemas.microsoft.com/office/drawing/2014/main" id="{965BC24F-4111-47AC-B613-1B103E42929B}"/>
                </a:ext>
              </a:extLst>
            </p:cNvPr>
            <p:cNvGrpSpPr/>
            <p:nvPr/>
          </p:nvGrpSpPr>
          <p:grpSpPr>
            <a:xfrm>
              <a:off x="10095620" y="2895698"/>
              <a:ext cx="3288407" cy="2443852"/>
              <a:chOff x="10095620" y="2895698"/>
              <a:chExt cx="3288407" cy="2443852"/>
            </a:xfrm>
          </p:grpSpPr>
          <p:sp>
            <p:nvSpPr>
              <p:cNvPr id="39" name="Trapezoid 38">
                <a:extLst>
                  <a:ext uri="{FF2B5EF4-FFF2-40B4-BE49-F238E27FC236}">
                    <a16:creationId xmlns:a16="http://schemas.microsoft.com/office/drawing/2014/main" id="{08A775CF-1189-4863-9ED4-72B0E119AC66}"/>
                  </a:ext>
                </a:extLst>
              </p:cNvPr>
              <p:cNvSpPr/>
              <p:nvPr/>
            </p:nvSpPr>
            <p:spPr>
              <a:xfrm rot="6820098">
                <a:off x="12103251" y="2553136"/>
                <a:ext cx="433277" cy="1473747"/>
              </a:xfrm>
              <a:prstGeom prst="trapezoid">
                <a:avLst>
                  <a:gd name="adj" fmla="val 11476"/>
                </a:avLst>
              </a:prstGeom>
              <a:solidFill>
                <a:schemeClr val="accent4"/>
              </a:solidFill>
              <a:ln w="9525" cap="flat">
                <a:noFill/>
                <a:prstDash val="solid"/>
                <a:miter/>
              </a:ln>
            </p:spPr>
            <p:txBody>
              <a:bodyPr rtlCol="0" anchor="ctr"/>
              <a:lstStyle/>
              <a:p>
                <a:endParaRPr lang="en-US" dirty="0">
                  <a:solidFill>
                    <a:schemeClr val="tx1"/>
                  </a:solidFill>
                </a:endParaRPr>
              </a:p>
            </p:txBody>
          </p:sp>
          <p:grpSp>
            <p:nvGrpSpPr>
              <p:cNvPr id="40" name="Group 39">
                <a:extLst>
                  <a:ext uri="{FF2B5EF4-FFF2-40B4-BE49-F238E27FC236}">
                    <a16:creationId xmlns:a16="http://schemas.microsoft.com/office/drawing/2014/main" id="{D7E15B19-C3A4-4516-9F3F-08DFF63BCC37}"/>
                  </a:ext>
                </a:extLst>
              </p:cNvPr>
              <p:cNvGrpSpPr/>
              <p:nvPr/>
            </p:nvGrpSpPr>
            <p:grpSpPr>
              <a:xfrm>
                <a:off x="10541428" y="2895698"/>
                <a:ext cx="1434926" cy="560920"/>
                <a:chOff x="10541428" y="2895698"/>
                <a:chExt cx="1434926" cy="560920"/>
              </a:xfrm>
            </p:grpSpPr>
            <p:sp>
              <p:nvSpPr>
                <p:cNvPr id="52" name="Rectangle: Rounded Corners 51">
                  <a:extLst>
                    <a:ext uri="{FF2B5EF4-FFF2-40B4-BE49-F238E27FC236}">
                      <a16:creationId xmlns:a16="http://schemas.microsoft.com/office/drawing/2014/main" id="{5CABF77E-E224-491F-BD0F-B4446217FD77}"/>
                    </a:ext>
                  </a:extLst>
                </p:cNvPr>
                <p:cNvSpPr/>
                <p:nvPr/>
              </p:nvSpPr>
              <p:spPr>
                <a:xfrm rot="19800000">
                  <a:off x="10541428" y="2992155"/>
                  <a:ext cx="1434926" cy="464463"/>
                </a:xfrm>
                <a:prstGeom prst="roundRect">
                  <a:avLst>
                    <a:gd name="adj" fmla="val 50000"/>
                  </a:avLst>
                </a:prstGeom>
                <a:solidFill>
                  <a:schemeClr val="accent4">
                    <a:lumMod val="75000"/>
                  </a:schemeClr>
                </a:solidFill>
                <a:ln w="9525" cap="flat">
                  <a:noFill/>
                  <a:prstDash val="solid"/>
                  <a:miter/>
                </a:ln>
              </p:spPr>
              <p:txBody>
                <a:bodyPr rtlCol="0" anchor="ctr"/>
                <a:lstStyle/>
                <a:p>
                  <a:endParaRPr lang="en-US" dirty="0">
                    <a:solidFill>
                      <a:schemeClr val="tx1"/>
                    </a:solidFill>
                  </a:endParaRPr>
                </a:p>
              </p:txBody>
            </p:sp>
            <p:sp>
              <p:nvSpPr>
                <p:cNvPr id="53" name="Freeform: Shape 52">
                  <a:extLst>
                    <a:ext uri="{FF2B5EF4-FFF2-40B4-BE49-F238E27FC236}">
                      <a16:creationId xmlns:a16="http://schemas.microsoft.com/office/drawing/2014/main" id="{444D16B6-46F7-4BFA-B0BB-1DB15686EEB9}"/>
                    </a:ext>
                  </a:extLst>
                </p:cNvPr>
                <p:cNvSpPr/>
                <p:nvPr/>
              </p:nvSpPr>
              <p:spPr>
                <a:xfrm>
                  <a:off x="11562170" y="2895698"/>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dirty="0"/>
                </a:p>
              </p:txBody>
            </p:sp>
          </p:grpSp>
          <p:grpSp>
            <p:nvGrpSpPr>
              <p:cNvPr id="41" name="Group 40">
                <a:extLst>
                  <a:ext uri="{FF2B5EF4-FFF2-40B4-BE49-F238E27FC236}">
                    <a16:creationId xmlns:a16="http://schemas.microsoft.com/office/drawing/2014/main" id="{41997E9A-1780-4E56-BABE-1354FF3CEB40}"/>
                  </a:ext>
                </a:extLst>
              </p:cNvPr>
              <p:cNvGrpSpPr/>
              <p:nvPr/>
            </p:nvGrpSpPr>
            <p:grpSpPr>
              <a:xfrm>
                <a:off x="10226072" y="3384119"/>
                <a:ext cx="1153558" cy="1269798"/>
                <a:chOff x="10226072" y="3384119"/>
                <a:chExt cx="1153558" cy="1269798"/>
              </a:xfrm>
            </p:grpSpPr>
            <p:sp>
              <p:nvSpPr>
                <p:cNvPr id="50" name="Freeform: Shape 49">
                  <a:extLst>
                    <a:ext uri="{FF2B5EF4-FFF2-40B4-BE49-F238E27FC236}">
                      <a16:creationId xmlns:a16="http://schemas.microsoft.com/office/drawing/2014/main" id="{C670C117-93E6-497D-9BAF-F7ECD5A98FA9}"/>
                    </a:ext>
                  </a:extLst>
                </p:cNvPr>
                <p:cNvSpPr/>
                <p:nvPr/>
              </p:nvSpPr>
              <p:spPr>
                <a:xfrm rot="19176301">
                  <a:off x="10226072" y="3384119"/>
                  <a:ext cx="1153558" cy="1269798"/>
                </a:xfrm>
                <a:custGeom>
                  <a:avLst/>
                  <a:gdLst>
                    <a:gd name="connsiteX0" fmla="*/ 1069399 w 1153558"/>
                    <a:gd name="connsiteY0" fmla="*/ 54157 h 1269798"/>
                    <a:gd name="connsiteX1" fmla="*/ 1098647 w 1153558"/>
                    <a:gd name="connsiteY1" fmla="*/ 383203 h 1269798"/>
                    <a:gd name="connsiteX2" fmla="*/ 358294 w 1153558"/>
                    <a:gd name="connsiteY2" fmla="*/ 1269798 h 1269798"/>
                    <a:gd name="connsiteX3" fmla="*/ 0 w 1153558"/>
                    <a:gd name="connsiteY3" fmla="*/ 970001 h 1269798"/>
                    <a:gd name="connsiteX4" fmla="*/ 740353 w 1153558"/>
                    <a:gd name="connsiteY4" fmla="*/ 83405 h 1269798"/>
                    <a:gd name="connsiteX5" fmla="*/ 1069399 w 1153558"/>
                    <a:gd name="connsiteY5" fmla="*/ 54157 h 126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558" h="1269798">
                      <a:moveTo>
                        <a:pt x="1069399" y="54157"/>
                      </a:moveTo>
                      <a:cubicBezTo>
                        <a:pt x="1168112" y="136417"/>
                        <a:pt x="1182737" y="284489"/>
                        <a:pt x="1098647" y="383203"/>
                      </a:cubicBezTo>
                      <a:lnTo>
                        <a:pt x="358294" y="1269798"/>
                      </a:lnTo>
                      <a:lnTo>
                        <a:pt x="0" y="970001"/>
                      </a:lnTo>
                      <a:lnTo>
                        <a:pt x="740353" y="83405"/>
                      </a:lnTo>
                      <a:cubicBezTo>
                        <a:pt x="824442" y="-15309"/>
                        <a:pt x="970685" y="-28106"/>
                        <a:pt x="1069399" y="54157"/>
                      </a:cubicBezTo>
                      <a:close/>
                    </a:path>
                  </a:pathLst>
                </a:custGeom>
                <a:solidFill>
                  <a:schemeClr val="accent4">
                    <a:lumMod val="50000"/>
                  </a:schemeClr>
                </a:solidFill>
                <a:ln w="9525" cap="flat">
                  <a:noFill/>
                  <a:prstDash val="solid"/>
                  <a:miter/>
                </a:ln>
              </p:spPr>
              <p:txBody>
                <a:bodyPr wrap="square" rtlCol="0" anchor="ctr">
                  <a:noAutofit/>
                </a:bodyPr>
                <a:lstStyle/>
                <a:p>
                  <a:endParaRPr lang="en-US" dirty="0"/>
                </a:p>
              </p:txBody>
            </p:sp>
            <p:sp>
              <p:nvSpPr>
                <p:cNvPr id="51" name="Freeform: Shape 50">
                  <a:extLst>
                    <a:ext uri="{FF2B5EF4-FFF2-40B4-BE49-F238E27FC236}">
                      <a16:creationId xmlns:a16="http://schemas.microsoft.com/office/drawing/2014/main" id="{D5DA3B3D-2B34-4ACB-8A1B-CCF2FB890BDD}"/>
                    </a:ext>
                  </a:extLst>
                </p:cNvPr>
                <p:cNvSpPr/>
                <p:nvPr/>
              </p:nvSpPr>
              <p:spPr>
                <a:xfrm>
                  <a:off x="10701546" y="3417653"/>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dirty="0"/>
                </a:p>
              </p:txBody>
            </p:sp>
          </p:grpSp>
          <p:grpSp>
            <p:nvGrpSpPr>
              <p:cNvPr id="42" name="Group 41">
                <a:extLst>
                  <a:ext uri="{FF2B5EF4-FFF2-40B4-BE49-F238E27FC236}">
                    <a16:creationId xmlns:a16="http://schemas.microsoft.com/office/drawing/2014/main" id="{22E75959-BD04-4CDB-9216-7C26B395F402}"/>
                  </a:ext>
                </a:extLst>
              </p:cNvPr>
              <p:cNvGrpSpPr/>
              <p:nvPr/>
            </p:nvGrpSpPr>
            <p:grpSpPr>
              <a:xfrm rot="5400000">
                <a:off x="12509125" y="3435921"/>
                <a:ext cx="989342" cy="760462"/>
                <a:chOff x="10999279" y="2698471"/>
                <a:chExt cx="989342" cy="760462"/>
              </a:xfrm>
            </p:grpSpPr>
            <p:sp>
              <p:nvSpPr>
                <p:cNvPr id="47" name="Freeform: Shape 46">
                  <a:extLst>
                    <a:ext uri="{FF2B5EF4-FFF2-40B4-BE49-F238E27FC236}">
                      <a16:creationId xmlns:a16="http://schemas.microsoft.com/office/drawing/2014/main" id="{FA4897D9-2481-4B52-AED7-AE26E977B538}"/>
                    </a:ext>
                  </a:extLst>
                </p:cNvPr>
                <p:cNvSpPr/>
                <p:nvPr/>
              </p:nvSpPr>
              <p:spPr>
                <a:xfrm>
                  <a:off x="11237298" y="2698471"/>
                  <a:ext cx="712934" cy="329046"/>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accent4"/>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BEBEE3E5-37D1-47EB-969E-7C44170C02BE}"/>
                    </a:ext>
                  </a:extLst>
                </p:cNvPr>
                <p:cNvSpPr/>
                <p:nvPr/>
              </p:nvSpPr>
              <p:spPr>
                <a:xfrm>
                  <a:off x="11293968" y="3075046"/>
                  <a:ext cx="694653" cy="383887"/>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accent4"/>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975CB4A-4152-4DAE-9CBA-1AD489786EE3}"/>
                    </a:ext>
                  </a:extLst>
                </p:cNvPr>
                <p:cNvSpPr/>
                <p:nvPr/>
              </p:nvSpPr>
              <p:spPr>
                <a:xfrm>
                  <a:off x="10999279" y="2942227"/>
                  <a:ext cx="457009" cy="457009"/>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4">
                    <a:lumMod val="75000"/>
                  </a:schemeClr>
                </a:solidFill>
                <a:ln w="9525" cap="flat">
                  <a:noFill/>
                  <a:prstDash val="solid"/>
                  <a:miter/>
                </a:ln>
              </p:spPr>
              <p:txBody>
                <a:bodyPr rtlCol="0" anchor="ctr"/>
                <a:lstStyle/>
                <a:p>
                  <a:endParaRPr lang="en-US" dirty="0"/>
                </a:p>
              </p:txBody>
            </p:sp>
          </p:grpSp>
          <p:grpSp>
            <p:nvGrpSpPr>
              <p:cNvPr id="43" name="Group 42">
                <a:extLst>
                  <a:ext uri="{FF2B5EF4-FFF2-40B4-BE49-F238E27FC236}">
                    <a16:creationId xmlns:a16="http://schemas.microsoft.com/office/drawing/2014/main" id="{8FF63E25-9191-417E-BB62-91BAAB14D1DD}"/>
                  </a:ext>
                </a:extLst>
              </p:cNvPr>
              <p:cNvGrpSpPr/>
              <p:nvPr/>
            </p:nvGrpSpPr>
            <p:grpSpPr>
              <a:xfrm>
                <a:off x="10095620" y="4304882"/>
                <a:ext cx="1425867" cy="1034668"/>
                <a:chOff x="10095620" y="4304882"/>
                <a:chExt cx="1425867" cy="1034668"/>
              </a:xfrm>
            </p:grpSpPr>
            <p:sp>
              <p:nvSpPr>
                <p:cNvPr id="44" name="Freeform: Shape 43">
                  <a:extLst>
                    <a:ext uri="{FF2B5EF4-FFF2-40B4-BE49-F238E27FC236}">
                      <a16:creationId xmlns:a16="http://schemas.microsoft.com/office/drawing/2014/main" id="{A798FDA9-DD48-4846-A757-2EB8EF92721B}"/>
                    </a:ext>
                  </a:extLst>
                </p:cNvPr>
                <p:cNvSpPr/>
                <p:nvPr/>
              </p:nvSpPr>
              <p:spPr>
                <a:xfrm>
                  <a:off x="10226256" y="4304882"/>
                  <a:ext cx="1133382" cy="914017"/>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4">
                    <a:lumMod val="75000"/>
                  </a:schemeClr>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585589E-90D7-4335-A868-C92C6985185B}"/>
                    </a:ext>
                  </a:extLst>
                </p:cNvPr>
                <p:cNvSpPr/>
                <p:nvPr/>
              </p:nvSpPr>
              <p:spPr>
                <a:xfrm>
                  <a:off x="10095620" y="5083625"/>
                  <a:ext cx="1425867" cy="255925"/>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accent4"/>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E999D22-E6DB-409C-A85F-4C1259ECE746}"/>
                    </a:ext>
                  </a:extLst>
                </p:cNvPr>
                <p:cNvSpPr/>
                <p:nvPr/>
              </p:nvSpPr>
              <p:spPr>
                <a:xfrm>
                  <a:off x="10701546" y="4411068"/>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accent4"/>
                </a:solidFill>
                <a:ln w="9525" cap="flat">
                  <a:noFill/>
                  <a:prstDash val="solid"/>
                  <a:miter/>
                </a:ln>
              </p:spPr>
              <p:txBody>
                <a:bodyPr rtlCol="0" anchor="ctr"/>
                <a:lstStyle/>
                <a:p>
                  <a:endParaRPr lang="en-US" dirty="0"/>
                </a:p>
              </p:txBody>
            </p:sp>
          </p:grpSp>
        </p:grpSp>
        <p:grpSp>
          <p:nvGrpSpPr>
            <p:cNvPr id="27" name="Group 26">
              <a:extLst>
                <a:ext uri="{FF2B5EF4-FFF2-40B4-BE49-F238E27FC236}">
                  <a16:creationId xmlns:a16="http://schemas.microsoft.com/office/drawing/2014/main" id="{B93C18A8-A845-4958-BC27-A9C33A16FC97}"/>
                </a:ext>
              </a:extLst>
            </p:cNvPr>
            <p:cNvGrpSpPr/>
            <p:nvPr/>
          </p:nvGrpSpPr>
          <p:grpSpPr>
            <a:xfrm>
              <a:off x="9839517" y="5316702"/>
              <a:ext cx="4551811" cy="712934"/>
              <a:chOff x="2716823" y="4480799"/>
              <a:chExt cx="5838092" cy="914400"/>
            </a:xfrm>
          </p:grpSpPr>
          <p:grpSp>
            <p:nvGrpSpPr>
              <p:cNvPr id="28" name="Group 27">
                <a:extLst>
                  <a:ext uri="{FF2B5EF4-FFF2-40B4-BE49-F238E27FC236}">
                    <a16:creationId xmlns:a16="http://schemas.microsoft.com/office/drawing/2014/main" id="{21C8EBB9-14ED-46AD-BA27-165D3E8FCE3C}"/>
                  </a:ext>
                </a:extLst>
              </p:cNvPr>
              <p:cNvGrpSpPr/>
              <p:nvPr/>
            </p:nvGrpSpPr>
            <p:grpSpPr>
              <a:xfrm>
                <a:off x="2716823" y="4480799"/>
                <a:ext cx="5838092" cy="914400"/>
                <a:chOff x="175847" y="4480799"/>
                <a:chExt cx="8801100" cy="914400"/>
              </a:xfrm>
            </p:grpSpPr>
            <p:sp>
              <p:nvSpPr>
                <p:cNvPr id="37" name="Rectangle: Rounded Corners 36">
                  <a:extLst>
                    <a:ext uri="{FF2B5EF4-FFF2-40B4-BE49-F238E27FC236}">
                      <a16:creationId xmlns:a16="http://schemas.microsoft.com/office/drawing/2014/main" id="{277905F5-3A28-4790-9C0B-7BE46418490C}"/>
                    </a:ext>
                  </a:extLst>
                </p:cNvPr>
                <p:cNvSpPr/>
                <p:nvPr/>
              </p:nvSpPr>
              <p:spPr>
                <a:xfrm>
                  <a:off x="175847" y="4480799"/>
                  <a:ext cx="8801100" cy="9144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2DC90FC7-6CC1-4D12-8DCC-AB7C32FBA3CA}"/>
                    </a:ext>
                  </a:extLst>
                </p:cNvPr>
                <p:cNvSpPr/>
                <p:nvPr/>
              </p:nvSpPr>
              <p:spPr>
                <a:xfrm>
                  <a:off x="352032" y="4595617"/>
                  <a:ext cx="8448730" cy="6847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7B712EA9-DDB9-41A8-BC69-F42A80F01F13}"/>
                  </a:ext>
                </a:extLst>
              </p:cNvPr>
              <p:cNvGrpSpPr/>
              <p:nvPr/>
            </p:nvGrpSpPr>
            <p:grpSpPr>
              <a:xfrm>
                <a:off x="2954961" y="4660680"/>
                <a:ext cx="5376674" cy="563948"/>
                <a:chOff x="3193903" y="4660680"/>
                <a:chExt cx="5376674" cy="563948"/>
              </a:xfrm>
            </p:grpSpPr>
            <p:sp>
              <p:nvSpPr>
                <p:cNvPr id="30" name="Circle: Hollow 29">
                  <a:extLst>
                    <a:ext uri="{FF2B5EF4-FFF2-40B4-BE49-F238E27FC236}">
                      <a16:creationId xmlns:a16="http://schemas.microsoft.com/office/drawing/2014/main" id="{512D1674-5197-474D-8C95-06BAFCBDEB87}"/>
                    </a:ext>
                  </a:extLst>
                </p:cNvPr>
                <p:cNvSpPr/>
                <p:nvPr/>
              </p:nvSpPr>
              <p:spPr>
                <a:xfrm>
                  <a:off x="3193903"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Circle: Hollow 30">
                  <a:extLst>
                    <a:ext uri="{FF2B5EF4-FFF2-40B4-BE49-F238E27FC236}">
                      <a16:creationId xmlns:a16="http://schemas.microsoft.com/office/drawing/2014/main" id="{30C51C9B-AD1B-4012-9772-E15CCEA07162}"/>
                    </a:ext>
                  </a:extLst>
                </p:cNvPr>
                <p:cNvSpPr/>
                <p:nvPr/>
              </p:nvSpPr>
              <p:spPr>
                <a:xfrm>
                  <a:off x="3996024"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Circle: Hollow 31">
                  <a:extLst>
                    <a:ext uri="{FF2B5EF4-FFF2-40B4-BE49-F238E27FC236}">
                      <a16:creationId xmlns:a16="http://schemas.microsoft.com/office/drawing/2014/main" id="{A61B66CB-2698-4D3D-A1EC-E2979F56FFD9}"/>
                    </a:ext>
                  </a:extLst>
                </p:cNvPr>
                <p:cNvSpPr/>
                <p:nvPr/>
              </p:nvSpPr>
              <p:spPr>
                <a:xfrm>
                  <a:off x="4798145"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Circle: Hollow 32">
                  <a:extLst>
                    <a:ext uri="{FF2B5EF4-FFF2-40B4-BE49-F238E27FC236}">
                      <a16:creationId xmlns:a16="http://schemas.microsoft.com/office/drawing/2014/main" id="{0B87B0DD-494C-49F6-9B7A-99305B79C175}"/>
                    </a:ext>
                  </a:extLst>
                </p:cNvPr>
                <p:cNvSpPr/>
                <p:nvPr/>
              </p:nvSpPr>
              <p:spPr>
                <a:xfrm>
                  <a:off x="5600266"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Circle: Hollow 33">
                  <a:extLst>
                    <a:ext uri="{FF2B5EF4-FFF2-40B4-BE49-F238E27FC236}">
                      <a16:creationId xmlns:a16="http://schemas.microsoft.com/office/drawing/2014/main" id="{37E871C5-7182-4B26-BE3F-BBF64A29E076}"/>
                    </a:ext>
                  </a:extLst>
                </p:cNvPr>
                <p:cNvSpPr/>
                <p:nvPr/>
              </p:nvSpPr>
              <p:spPr>
                <a:xfrm>
                  <a:off x="6402387"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ircle: Hollow 34">
                  <a:extLst>
                    <a:ext uri="{FF2B5EF4-FFF2-40B4-BE49-F238E27FC236}">
                      <a16:creationId xmlns:a16="http://schemas.microsoft.com/office/drawing/2014/main" id="{9DDE59F7-C963-4849-92F9-08CBAB4111FA}"/>
                    </a:ext>
                  </a:extLst>
                </p:cNvPr>
                <p:cNvSpPr/>
                <p:nvPr/>
              </p:nvSpPr>
              <p:spPr>
                <a:xfrm>
                  <a:off x="7204508"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Circle: Hollow 35">
                  <a:extLst>
                    <a:ext uri="{FF2B5EF4-FFF2-40B4-BE49-F238E27FC236}">
                      <a16:creationId xmlns:a16="http://schemas.microsoft.com/office/drawing/2014/main" id="{E464712B-CC5D-4A83-8624-95494821EC4B}"/>
                    </a:ext>
                  </a:extLst>
                </p:cNvPr>
                <p:cNvSpPr/>
                <p:nvPr/>
              </p:nvSpPr>
              <p:spPr>
                <a:xfrm>
                  <a:off x="8006629"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
        <p:nvSpPr>
          <p:cNvPr id="2" name="Block Arc 41">
            <a:extLst>
              <a:ext uri="{FF2B5EF4-FFF2-40B4-BE49-F238E27FC236}">
                <a16:creationId xmlns:a16="http://schemas.microsoft.com/office/drawing/2014/main" id="{A5668DC8-D567-E49A-B8A3-640AAE03E2AA}"/>
              </a:ext>
            </a:extLst>
          </p:cNvPr>
          <p:cNvSpPr/>
          <p:nvPr/>
        </p:nvSpPr>
        <p:spPr>
          <a:xfrm>
            <a:off x="2277195" y="4750213"/>
            <a:ext cx="460850" cy="643021"/>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6" name="Picture 4" descr="Managed File Transfer Software - MOVEit MFT - Ipswitch">
            <a:extLst>
              <a:ext uri="{FF2B5EF4-FFF2-40B4-BE49-F238E27FC236}">
                <a16:creationId xmlns:a16="http://schemas.microsoft.com/office/drawing/2014/main" id="{1DD3B0FC-AF98-FF9D-CAE5-3724202DC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237" y="355586"/>
            <a:ext cx="6189784" cy="618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20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277516"/>
            <a:ext cx="11573197" cy="724247"/>
          </a:xfrm>
          <a:prstGeom prst="rect">
            <a:avLst/>
          </a:prstGeom>
        </p:spPr>
        <p:txBody>
          <a:bodyPr/>
          <a:lstStyle/>
          <a:p>
            <a:r>
              <a:rPr lang="en-US" sz="4400" dirty="0"/>
              <a:t>Supply Chain Attacks</a:t>
            </a:r>
          </a:p>
        </p:txBody>
      </p:sp>
      <p:grpSp>
        <p:nvGrpSpPr>
          <p:cNvPr id="5" name="Group 4">
            <a:extLst>
              <a:ext uri="{FF2B5EF4-FFF2-40B4-BE49-F238E27FC236}">
                <a16:creationId xmlns:a16="http://schemas.microsoft.com/office/drawing/2014/main" id="{2F13A143-FABB-4419-8242-942D0B28963F}"/>
              </a:ext>
            </a:extLst>
          </p:cNvPr>
          <p:cNvGrpSpPr/>
          <p:nvPr/>
        </p:nvGrpSpPr>
        <p:grpSpPr>
          <a:xfrm>
            <a:off x="1297545" y="2488476"/>
            <a:ext cx="419949" cy="419949"/>
            <a:chOff x="2037500" y="3040187"/>
            <a:chExt cx="419949" cy="419949"/>
          </a:xfrm>
          <a:solidFill>
            <a:schemeClr val="accent5"/>
          </a:solidFill>
        </p:grpSpPr>
        <p:sp>
          <p:nvSpPr>
            <p:cNvPr id="3" name="Circle: Hollow 2">
              <a:extLst>
                <a:ext uri="{FF2B5EF4-FFF2-40B4-BE49-F238E27FC236}">
                  <a16:creationId xmlns:a16="http://schemas.microsoft.com/office/drawing/2014/main" id="{EEB31F12-24DE-47BD-96A4-4772956DE499}"/>
                </a:ext>
              </a:extLst>
            </p:cNvPr>
            <p:cNvSpPr/>
            <p:nvPr/>
          </p:nvSpPr>
          <p:spPr>
            <a:xfrm>
              <a:off x="2037500" y="3040187"/>
              <a:ext cx="419949" cy="419949"/>
            </a:xfrm>
            <a:prstGeom prst="donut">
              <a:avLst>
                <a:gd name="adj" fmla="val 11391"/>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Oval 3">
              <a:extLst>
                <a:ext uri="{FF2B5EF4-FFF2-40B4-BE49-F238E27FC236}">
                  <a16:creationId xmlns:a16="http://schemas.microsoft.com/office/drawing/2014/main" id="{68E69175-0207-4400-9307-16A395CEF473}"/>
                </a:ext>
              </a:extLst>
            </p:cNvPr>
            <p:cNvSpPr/>
            <p:nvPr/>
          </p:nvSpPr>
          <p:spPr>
            <a:xfrm>
              <a:off x="2133174" y="3135861"/>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F75BF166-7072-4AA4-8069-95FD145B99C4}"/>
              </a:ext>
            </a:extLst>
          </p:cNvPr>
          <p:cNvSpPr/>
          <p:nvPr/>
        </p:nvSpPr>
        <p:spPr>
          <a:xfrm>
            <a:off x="1518285" y="2488476"/>
            <a:ext cx="9189720" cy="47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C6FBDA3-ED66-49D2-BEF6-9F5587F30E48}"/>
              </a:ext>
            </a:extLst>
          </p:cNvPr>
          <p:cNvSpPr/>
          <p:nvPr/>
        </p:nvSpPr>
        <p:spPr>
          <a:xfrm>
            <a:off x="1518285" y="2860800"/>
            <a:ext cx="9189720" cy="47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B5B7656-A25F-4708-B7CC-F3B88884B984}"/>
              </a:ext>
            </a:extLst>
          </p:cNvPr>
          <p:cNvGrpSpPr/>
          <p:nvPr/>
        </p:nvGrpSpPr>
        <p:grpSpPr>
          <a:xfrm>
            <a:off x="10474506" y="2497225"/>
            <a:ext cx="419949" cy="419949"/>
            <a:chOff x="2037500" y="3040187"/>
            <a:chExt cx="419949" cy="419949"/>
          </a:xfrm>
          <a:solidFill>
            <a:schemeClr val="accent5"/>
          </a:solidFill>
        </p:grpSpPr>
        <p:sp>
          <p:nvSpPr>
            <p:cNvPr id="10" name="Circle: Hollow 9">
              <a:extLst>
                <a:ext uri="{FF2B5EF4-FFF2-40B4-BE49-F238E27FC236}">
                  <a16:creationId xmlns:a16="http://schemas.microsoft.com/office/drawing/2014/main" id="{6F3EA9AC-33DD-4240-9690-1E53E7BBA878}"/>
                </a:ext>
              </a:extLst>
            </p:cNvPr>
            <p:cNvSpPr/>
            <p:nvPr/>
          </p:nvSpPr>
          <p:spPr>
            <a:xfrm>
              <a:off x="2037500" y="3040187"/>
              <a:ext cx="419949" cy="419949"/>
            </a:xfrm>
            <a:prstGeom prst="donut">
              <a:avLst>
                <a:gd name="adj" fmla="val 11391"/>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DA451C7B-2039-4F27-B6CE-30082BCC35D5}"/>
                </a:ext>
              </a:extLst>
            </p:cNvPr>
            <p:cNvSpPr/>
            <p:nvPr/>
          </p:nvSpPr>
          <p:spPr>
            <a:xfrm>
              <a:off x="2133174" y="3135861"/>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7">
            <a:extLst>
              <a:ext uri="{FF2B5EF4-FFF2-40B4-BE49-F238E27FC236}">
                <a16:creationId xmlns:a16="http://schemas.microsoft.com/office/drawing/2014/main" id="{12070E40-9F06-44F8-A2E8-ACA21E52F4E7}"/>
              </a:ext>
            </a:extLst>
          </p:cNvPr>
          <p:cNvSpPr/>
          <p:nvPr/>
        </p:nvSpPr>
        <p:spPr>
          <a:xfrm>
            <a:off x="5946532" y="2539078"/>
            <a:ext cx="288000"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Oval 8">
            <a:extLst>
              <a:ext uri="{FF2B5EF4-FFF2-40B4-BE49-F238E27FC236}">
                <a16:creationId xmlns:a16="http://schemas.microsoft.com/office/drawing/2014/main" id="{0369B48D-185D-43CE-A13D-9909D1C397DF}"/>
              </a:ext>
            </a:extLst>
          </p:cNvPr>
          <p:cNvSpPr/>
          <p:nvPr/>
        </p:nvSpPr>
        <p:spPr>
          <a:xfrm>
            <a:off x="7480851" y="2539078"/>
            <a:ext cx="288000"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Oval 9">
            <a:extLst>
              <a:ext uri="{FF2B5EF4-FFF2-40B4-BE49-F238E27FC236}">
                <a16:creationId xmlns:a16="http://schemas.microsoft.com/office/drawing/2014/main" id="{C6436BBC-A00D-493C-B710-ADA6F3F520F5}"/>
              </a:ext>
            </a:extLst>
          </p:cNvPr>
          <p:cNvSpPr/>
          <p:nvPr/>
        </p:nvSpPr>
        <p:spPr>
          <a:xfrm>
            <a:off x="9015170" y="2539078"/>
            <a:ext cx="288000"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Oval 12">
            <a:extLst>
              <a:ext uri="{FF2B5EF4-FFF2-40B4-BE49-F238E27FC236}">
                <a16:creationId xmlns:a16="http://schemas.microsoft.com/office/drawing/2014/main" id="{97084A4E-2D1B-4271-8572-653178BF0EF3}"/>
              </a:ext>
            </a:extLst>
          </p:cNvPr>
          <p:cNvSpPr/>
          <p:nvPr/>
        </p:nvSpPr>
        <p:spPr>
          <a:xfrm>
            <a:off x="2877894" y="2539078"/>
            <a:ext cx="288000"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Oval 13">
            <a:extLst>
              <a:ext uri="{FF2B5EF4-FFF2-40B4-BE49-F238E27FC236}">
                <a16:creationId xmlns:a16="http://schemas.microsoft.com/office/drawing/2014/main" id="{A0240128-0CEF-4E48-A50F-6587512F0713}"/>
              </a:ext>
            </a:extLst>
          </p:cNvPr>
          <p:cNvSpPr/>
          <p:nvPr/>
        </p:nvSpPr>
        <p:spPr>
          <a:xfrm>
            <a:off x="4412213" y="2539078"/>
            <a:ext cx="288000"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TextBox 19">
            <a:extLst>
              <a:ext uri="{FF2B5EF4-FFF2-40B4-BE49-F238E27FC236}">
                <a16:creationId xmlns:a16="http://schemas.microsoft.com/office/drawing/2014/main" id="{977C9AC5-BDD4-4F68-B24D-5489F038CA81}"/>
              </a:ext>
            </a:extLst>
          </p:cNvPr>
          <p:cNvSpPr txBox="1"/>
          <p:nvPr/>
        </p:nvSpPr>
        <p:spPr>
          <a:xfrm>
            <a:off x="3792445" y="3304630"/>
            <a:ext cx="1550267" cy="523220"/>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Magecart Attacks</a:t>
            </a:r>
            <a:endParaRPr lang="ko-KR" altLang="en-US" sz="1400" b="1" dirty="0">
              <a:solidFill>
                <a:schemeClr val="tx1">
                  <a:lumMod val="75000"/>
                  <a:lumOff val="25000"/>
                </a:schemeClr>
              </a:solidFill>
              <a:cs typeface="Arial" pitchFamily="34" charset="0"/>
            </a:endParaRPr>
          </a:p>
        </p:txBody>
      </p:sp>
      <p:cxnSp>
        <p:nvCxnSpPr>
          <p:cNvPr id="22" name="Straight Arrow Connector 115">
            <a:extLst>
              <a:ext uri="{FF2B5EF4-FFF2-40B4-BE49-F238E27FC236}">
                <a16:creationId xmlns:a16="http://schemas.microsoft.com/office/drawing/2014/main" id="{952D92D8-6A16-489C-81DB-48A1BD9AD74A}"/>
              </a:ext>
            </a:extLst>
          </p:cNvPr>
          <p:cNvCxnSpPr>
            <a:cxnSpLocks/>
          </p:cNvCxnSpPr>
          <p:nvPr/>
        </p:nvCxnSpPr>
        <p:spPr>
          <a:xfrm flipV="1">
            <a:off x="4556213" y="2941709"/>
            <a:ext cx="0" cy="29389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78EF781-76A1-4B0F-A911-4E1AEBF5122C}"/>
              </a:ext>
            </a:extLst>
          </p:cNvPr>
          <p:cNvSpPr txBox="1"/>
          <p:nvPr/>
        </p:nvSpPr>
        <p:spPr>
          <a:xfrm>
            <a:off x="6838353" y="3311233"/>
            <a:ext cx="1550267" cy="738664"/>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Kaseya Ransomware Attack</a:t>
            </a:r>
            <a:endParaRPr lang="ko-KR" altLang="en-US" sz="1400" b="1" dirty="0">
              <a:solidFill>
                <a:schemeClr val="tx1">
                  <a:lumMod val="75000"/>
                  <a:lumOff val="25000"/>
                </a:schemeClr>
              </a:solidFill>
              <a:cs typeface="Arial" pitchFamily="34" charset="0"/>
            </a:endParaRPr>
          </a:p>
        </p:txBody>
      </p:sp>
      <p:cxnSp>
        <p:nvCxnSpPr>
          <p:cNvPr id="27" name="Straight Arrow Connector 121">
            <a:extLst>
              <a:ext uri="{FF2B5EF4-FFF2-40B4-BE49-F238E27FC236}">
                <a16:creationId xmlns:a16="http://schemas.microsoft.com/office/drawing/2014/main" id="{B524CF61-D42C-433C-89AF-6FBD0B552EAF}"/>
              </a:ext>
            </a:extLst>
          </p:cNvPr>
          <p:cNvCxnSpPr>
            <a:cxnSpLocks/>
          </p:cNvCxnSpPr>
          <p:nvPr/>
        </p:nvCxnSpPr>
        <p:spPr>
          <a:xfrm flipV="1">
            <a:off x="7624851" y="2884260"/>
            <a:ext cx="0" cy="35250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27560A5-EAB1-46B5-B774-8809BFA4015B}"/>
              </a:ext>
            </a:extLst>
          </p:cNvPr>
          <p:cNvSpPr txBox="1"/>
          <p:nvPr/>
        </p:nvSpPr>
        <p:spPr>
          <a:xfrm>
            <a:off x="9918353" y="3475237"/>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3CX</a:t>
            </a:r>
            <a:endParaRPr lang="ko-KR" altLang="en-US" sz="1400" b="1" dirty="0">
              <a:solidFill>
                <a:schemeClr val="tx1">
                  <a:lumMod val="75000"/>
                  <a:lumOff val="25000"/>
                </a:schemeClr>
              </a:solidFill>
              <a:cs typeface="Arial" pitchFamily="34" charset="0"/>
            </a:endParaRPr>
          </a:p>
        </p:txBody>
      </p:sp>
      <p:cxnSp>
        <p:nvCxnSpPr>
          <p:cNvPr id="32" name="Straight Arrow Connector 127">
            <a:extLst>
              <a:ext uri="{FF2B5EF4-FFF2-40B4-BE49-F238E27FC236}">
                <a16:creationId xmlns:a16="http://schemas.microsoft.com/office/drawing/2014/main" id="{869B45C0-81CA-4CEB-9E38-633FCC891DE2}"/>
              </a:ext>
            </a:extLst>
          </p:cNvPr>
          <p:cNvCxnSpPr/>
          <p:nvPr/>
        </p:nvCxnSpPr>
        <p:spPr>
          <a:xfrm flipH="1" flipV="1">
            <a:off x="10691196" y="2956813"/>
            <a:ext cx="4580" cy="281110"/>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44999C8-0638-49CF-B338-BEB18702EE2E}"/>
              </a:ext>
            </a:extLst>
          </p:cNvPr>
          <p:cNvSpPr txBox="1"/>
          <p:nvPr/>
        </p:nvSpPr>
        <p:spPr>
          <a:xfrm>
            <a:off x="2246760" y="4338677"/>
            <a:ext cx="1550267" cy="523220"/>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ASUS Live Update Hack</a:t>
            </a:r>
            <a:endParaRPr lang="ko-KR" altLang="en-US" sz="1400" b="1" dirty="0">
              <a:solidFill>
                <a:schemeClr val="tx1">
                  <a:lumMod val="75000"/>
                  <a:lumOff val="25000"/>
                </a:schemeClr>
              </a:solidFill>
              <a:cs typeface="Arial" pitchFamily="34" charset="0"/>
            </a:endParaRPr>
          </a:p>
        </p:txBody>
      </p:sp>
      <p:cxnSp>
        <p:nvCxnSpPr>
          <p:cNvPr id="37" name="Straight Arrow Connector 133">
            <a:extLst>
              <a:ext uri="{FF2B5EF4-FFF2-40B4-BE49-F238E27FC236}">
                <a16:creationId xmlns:a16="http://schemas.microsoft.com/office/drawing/2014/main" id="{1F3FFDDA-56D9-4F78-996E-F8EB56AD64D9}"/>
              </a:ext>
            </a:extLst>
          </p:cNvPr>
          <p:cNvCxnSpPr>
            <a:cxnSpLocks/>
          </p:cNvCxnSpPr>
          <p:nvPr/>
        </p:nvCxnSpPr>
        <p:spPr>
          <a:xfrm flipV="1">
            <a:off x="3021894" y="2941709"/>
            <a:ext cx="0" cy="137160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6FFF08B-405C-4CBB-8233-B43406C1174D}"/>
              </a:ext>
            </a:extLst>
          </p:cNvPr>
          <p:cNvSpPr txBox="1"/>
          <p:nvPr/>
        </p:nvSpPr>
        <p:spPr>
          <a:xfrm>
            <a:off x="5320650" y="4429397"/>
            <a:ext cx="1550267" cy="523220"/>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SolarWinds Cyberattack</a:t>
            </a:r>
            <a:endParaRPr lang="ko-KR" altLang="en-US" sz="1400" b="1" dirty="0">
              <a:solidFill>
                <a:schemeClr val="tx1">
                  <a:lumMod val="75000"/>
                  <a:lumOff val="25000"/>
                </a:schemeClr>
              </a:solidFill>
              <a:cs typeface="Arial" pitchFamily="34" charset="0"/>
            </a:endParaRPr>
          </a:p>
        </p:txBody>
      </p:sp>
      <p:cxnSp>
        <p:nvCxnSpPr>
          <p:cNvPr id="42" name="Straight Arrow Connector 152">
            <a:extLst>
              <a:ext uri="{FF2B5EF4-FFF2-40B4-BE49-F238E27FC236}">
                <a16:creationId xmlns:a16="http://schemas.microsoft.com/office/drawing/2014/main" id="{3BD7EB61-FC9A-46D2-91EA-CF68F7E5CB48}"/>
              </a:ext>
            </a:extLst>
          </p:cNvPr>
          <p:cNvCxnSpPr/>
          <p:nvPr/>
        </p:nvCxnSpPr>
        <p:spPr>
          <a:xfrm flipV="1">
            <a:off x="6085281" y="2916599"/>
            <a:ext cx="10503" cy="13716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CA9AF05-6744-4C4B-8B06-87B3EBDE4839}"/>
              </a:ext>
            </a:extLst>
          </p:cNvPr>
          <p:cNvSpPr txBox="1"/>
          <p:nvPr/>
        </p:nvSpPr>
        <p:spPr>
          <a:xfrm>
            <a:off x="8385180" y="4446398"/>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Log4j</a:t>
            </a:r>
            <a:endParaRPr lang="ko-KR" altLang="en-US" sz="1400" b="1" dirty="0">
              <a:solidFill>
                <a:schemeClr val="tx1">
                  <a:lumMod val="75000"/>
                  <a:lumOff val="25000"/>
                </a:schemeClr>
              </a:solidFill>
              <a:cs typeface="Arial" pitchFamily="34" charset="0"/>
            </a:endParaRPr>
          </a:p>
        </p:txBody>
      </p:sp>
      <p:cxnSp>
        <p:nvCxnSpPr>
          <p:cNvPr id="47" name="Straight Arrow Connector 158">
            <a:extLst>
              <a:ext uri="{FF2B5EF4-FFF2-40B4-BE49-F238E27FC236}">
                <a16:creationId xmlns:a16="http://schemas.microsoft.com/office/drawing/2014/main" id="{3013CF37-13D8-4226-AC88-43D47A4D108D}"/>
              </a:ext>
            </a:extLst>
          </p:cNvPr>
          <p:cNvCxnSpPr>
            <a:cxnSpLocks/>
          </p:cNvCxnSpPr>
          <p:nvPr/>
        </p:nvCxnSpPr>
        <p:spPr>
          <a:xfrm flipH="1" flipV="1">
            <a:off x="9158026" y="2941709"/>
            <a:ext cx="2288" cy="137160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5020811-3675-4699-9BEC-BF3FF46B4D6E}"/>
              </a:ext>
            </a:extLst>
          </p:cNvPr>
          <p:cNvSpPr txBox="1"/>
          <p:nvPr/>
        </p:nvSpPr>
        <p:spPr>
          <a:xfrm>
            <a:off x="10227147" y="1987233"/>
            <a:ext cx="932678"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cs typeface="Arial" pitchFamily="34" charset="0"/>
              </a:rPr>
              <a:t>2023</a:t>
            </a:r>
            <a:endParaRPr lang="ko-KR" altLang="en-US" sz="2000" b="1"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2C63DBE5-49DB-4424-B2AE-F0EB5268B9D9}"/>
              </a:ext>
            </a:extLst>
          </p:cNvPr>
          <p:cNvSpPr txBox="1"/>
          <p:nvPr/>
        </p:nvSpPr>
        <p:spPr>
          <a:xfrm>
            <a:off x="8692831" y="1987233"/>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2022</a:t>
            </a:r>
            <a:endParaRPr lang="ko-KR" altLang="en-US" sz="2000" b="1" dirty="0">
              <a:solidFill>
                <a:schemeClr val="tx1">
                  <a:lumMod val="65000"/>
                  <a:lumOff val="35000"/>
                </a:schemeClr>
              </a:solidFill>
              <a:cs typeface="Arial" pitchFamily="34" charset="0"/>
            </a:endParaRPr>
          </a:p>
        </p:txBody>
      </p:sp>
      <p:sp>
        <p:nvSpPr>
          <p:cNvPr id="50" name="TextBox 49">
            <a:extLst>
              <a:ext uri="{FF2B5EF4-FFF2-40B4-BE49-F238E27FC236}">
                <a16:creationId xmlns:a16="http://schemas.microsoft.com/office/drawing/2014/main" id="{EFF35ACB-0426-4778-AE2E-D206CDC17397}"/>
              </a:ext>
            </a:extLst>
          </p:cNvPr>
          <p:cNvSpPr txBox="1"/>
          <p:nvPr/>
        </p:nvSpPr>
        <p:spPr>
          <a:xfrm>
            <a:off x="7158512" y="1987233"/>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2021</a:t>
            </a:r>
            <a:endParaRPr lang="ko-KR" altLang="en-US" sz="2000" b="1" dirty="0">
              <a:solidFill>
                <a:schemeClr val="tx1">
                  <a:lumMod val="65000"/>
                  <a:lumOff val="35000"/>
                </a:schemeClr>
              </a:solidFill>
              <a:cs typeface="Arial" pitchFamily="34" charset="0"/>
            </a:endParaRPr>
          </a:p>
        </p:txBody>
      </p:sp>
      <p:sp>
        <p:nvSpPr>
          <p:cNvPr id="51" name="TextBox 50">
            <a:extLst>
              <a:ext uri="{FF2B5EF4-FFF2-40B4-BE49-F238E27FC236}">
                <a16:creationId xmlns:a16="http://schemas.microsoft.com/office/drawing/2014/main" id="{A37C30B9-71E7-429C-87DB-DCB17808D950}"/>
              </a:ext>
            </a:extLst>
          </p:cNvPr>
          <p:cNvSpPr txBox="1"/>
          <p:nvPr/>
        </p:nvSpPr>
        <p:spPr>
          <a:xfrm>
            <a:off x="5624193" y="1987233"/>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2020</a:t>
            </a:r>
            <a:endParaRPr lang="ko-KR" altLang="en-US" sz="2000" b="1" dirty="0">
              <a:solidFill>
                <a:schemeClr val="tx1">
                  <a:lumMod val="65000"/>
                  <a:lumOff val="35000"/>
                </a:schemeClr>
              </a:solidFill>
              <a:cs typeface="Arial" pitchFamily="34" charset="0"/>
            </a:endParaRPr>
          </a:p>
        </p:txBody>
      </p:sp>
      <p:sp>
        <p:nvSpPr>
          <p:cNvPr id="52" name="TextBox 51">
            <a:extLst>
              <a:ext uri="{FF2B5EF4-FFF2-40B4-BE49-F238E27FC236}">
                <a16:creationId xmlns:a16="http://schemas.microsoft.com/office/drawing/2014/main" id="{2C44BB62-FCF4-42C9-AB39-6764E5A9A687}"/>
              </a:ext>
            </a:extLst>
          </p:cNvPr>
          <p:cNvSpPr txBox="1"/>
          <p:nvPr/>
        </p:nvSpPr>
        <p:spPr>
          <a:xfrm>
            <a:off x="4089874" y="1987233"/>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2019</a:t>
            </a:r>
            <a:endParaRPr lang="ko-KR" altLang="en-US" sz="2000" b="1" dirty="0">
              <a:solidFill>
                <a:schemeClr val="tx1">
                  <a:lumMod val="65000"/>
                  <a:lumOff val="35000"/>
                </a:schemeClr>
              </a:solidFill>
              <a:cs typeface="Arial" pitchFamily="34" charset="0"/>
            </a:endParaRPr>
          </a:p>
        </p:txBody>
      </p:sp>
      <p:sp>
        <p:nvSpPr>
          <p:cNvPr id="53" name="TextBox 52">
            <a:extLst>
              <a:ext uri="{FF2B5EF4-FFF2-40B4-BE49-F238E27FC236}">
                <a16:creationId xmlns:a16="http://schemas.microsoft.com/office/drawing/2014/main" id="{86928A80-3668-45FE-879A-7F828F293C9F}"/>
              </a:ext>
            </a:extLst>
          </p:cNvPr>
          <p:cNvSpPr txBox="1"/>
          <p:nvPr/>
        </p:nvSpPr>
        <p:spPr>
          <a:xfrm>
            <a:off x="2555555" y="1987233"/>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2018</a:t>
            </a:r>
            <a:endParaRPr lang="ko-KR" altLang="en-US" sz="2000" b="1" dirty="0">
              <a:solidFill>
                <a:schemeClr val="tx1">
                  <a:lumMod val="65000"/>
                  <a:lumOff val="35000"/>
                </a:schemeClr>
              </a:solidFill>
              <a:cs typeface="Arial" pitchFamily="34" charset="0"/>
            </a:endParaRPr>
          </a:p>
        </p:txBody>
      </p:sp>
      <p:sp>
        <p:nvSpPr>
          <p:cNvPr id="64" name="TextBox 63">
            <a:extLst>
              <a:ext uri="{FF2B5EF4-FFF2-40B4-BE49-F238E27FC236}">
                <a16:creationId xmlns:a16="http://schemas.microsoft.com/office/drawing/2014/main" id="{D6358BDD-DD7B-40E5-A7E6-B120D037861D}"/>
              </a:ext>
            </a:extLst>
          </p:cNvPr>
          <p:cNvSpPr txBox="1"/>
          <p:nvPr/>
        </p:nvSpPr>
        <p:spPr>
          <a:xfrm>
            <a:off x="701077" y="3404007"/>
            <a:ext cx="1550267" cy="523220"/>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NotPetya </a:t>
            </a:r>
            <a:r>
              <a:rPr lang="es-ES" sz="1400" b="1" i="0" dirty="0">
                <a:effectLst/>
                <a:latin typeface="Söhne"/>
              </a:rPr>
              <a:t>(a.k.a. Petya, ExPetr)</a:t>
            </a:r>
            <a:endParaRPr lang="ko-KR" altLang="en-US" sz="1400" b="1" dirty="0">
              <a:solidFill>
                <a:schemeClr val="tx1">
                  <a:lumMod val="75000"/>
                  <a:lumOff val="25000"/>
                </a:schemeClr>
              </a:solidFill>
              <a:cs typeface="Arial" pitchFamily="34" charset="0"/>
            </a:endParaRPr>
          </a:p>
        </p:txBody>
      </p:sp>
      <p:cxnSp>
        <p:nvCxnSpPr>
          <p:cNvPr id="66" name="Straight Arrow Connector 115">
            <a:extLst>
              <a:ext uri="{FF2B5EF4-FFF2-40B4-BE49-F238E27FC236}">
                <a16:creationId xmlns:a16="http://schemas.microsoft.com/office/drawing/2014/main" id="{81CFEAB3-B3DC-4E5B-8FB1-E08A7E453F47}"/>
              </a:ext>
            </a:extLst>
          </p:cNvPr>
          <p:cNvCxnSpPr>
            <a:cxnSpLocks/>
          </p:cNvCxnSpPr>
          <p:nvPr/>
        </p:nvCxnSpPr>
        <p:spPr>
          <a:xfrm flipV="1">
            <a:off x="1487574" y="2941709"/>
            <a:ext cx="0" cy="293898"/>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5423D9B-8F85-492A-B36F-7886CAF47ECF}"/>
              </a:ext>
            </a:extLst>
          </p:cNvPr>
          <p:cNvSpPr txBox="1"/>
          <p:nvPr/>
        </p:nvSpPr>
        <p:spPr>
          <a:xfrm>
            <a:off x="1041180" y="1987233"/>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2017</a:t>
            </a:r>
            <a:endParaRPr lang="ko-KR" altLang="en-US" sz="2000" b="1"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306279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Evaluating Cybersecurity Risks </a:t>
            </a:r>
          </a:p>
        </p:txBody>
      </p:sp>
      <p:sp>
        <p:nvSpPr>
          <p:cNvPr id="7" name="Rectangle 9">
            <a:extLst>
              <a:ext uri="{FF2B5EF4-FFF2-40B4-BE49-F238E27FC236}">
                <a16:creationId xmlns:a16="http://schemas.microsoft.com/office/drawing/2014/main" id="{3CA5133F-96A6-4712-BAE1-471195350FDE}"/>
              </a:ext>
            </a:extLst>
          </p:cNvPr>
          <p:cNvSpPr/>
          <p:nvPr/>
        </p:nvSpPr>
        <p:spPr>
          <a:xfrm>
            <a:off x="7297650" y="4362778"/>
            <a:ext cx="376186" cy="35214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Rounded Rectangle 7">
            <a:extLst>
              <a:ext uri="{FF2B5EF4-FFF2-40B4-BE49-F238E27FC236}">
                <a16:creationId xmlns:a16="http://schemas.microsoft.com/office/drawing/2014/main" id="{3F0D56D0-A692-4E9C-91A1-66EB2CF7BF9C}"/>
              </a:ext>
            </a:extLst>
          </p:cNvPr>
          <p:cNvSpPr/>
          <p:nvPr/>
        </p:nvSpPr>
        <p:spPr>
          <a:xfrm>
            <a:off x="7297650" y="1594578"/>
            <a:ext cx="230741" cy="39931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Rectangle 23">
            <a:extLst>
              <a:ext uri="{FF2B5EF4-FFF2-40B4-BE49-F238E27FC236}">
                <a16:creationId xmlns:a16="http://schemas.microsoft.com/office/drawing/2014/main" id="{8622594E-8FA6-47E5-8C77-44A8A871913E}"/>
              </a:ext>
            </a:extLst>
          </p:cNvPr>
          <p:cNvSpPr/>
          <p:nvPr/>
        </p:nvSpPr>
        <p:spPr>
          <a:xfrm>
            <a:off x="7255260" y="3039471"/>
            <a:ext cx="446317" cy="26253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TextBox 11">
            <a:extLst>
              <a:ext uri="{FF2B5EF4-FFF2-40B4-BE49-F238E27FC236}">
                <a16:creationId xmlns:a16="http://schemas.microsoft.com/office/drawing/2014/main" id="{636A9ABE-DDA4-4752-801C-37B639C929D9}"/>
              </a:ext>
            </a:extLst>
          </p:cNvPr>
          <p:cNvSpPr txBox="1"/>
          <p:nvPr/>
        </p:nvSpPr>
        <p:spPr>
          <a:xfrm>
            <a:off x="8000060" y="1634749"/>
            <a:ext cx="3046351" cy="307777"/>
          </a:xfrm>
          <a:prstGeom prst="rect">
            <a:avLst/>
          </a:prstGeom>
          <a:noFill/>
        </p:spPr>
        <p:txBody>
          <a:bodyPr wrap="square" rtlCol="0">
            <a:spAutoFit/>
          </a:bodyPr>
          <a:lstStyle/>
          <a:p>
            <a:r>
              <a:rPr lang="en-US" altLang="ko-KR" sz="1400" b="1" dirty="0">
                <a:latin typeface="Arial" pitchFamily="34" charset="0"/>
                <a:cs typeface="Arial" pitchFamily="34" charset="0"/>
              </a:rPr>
              <a:t>Calculate Risk Likelihood</a:t>
            </a:r>
            <a:endParaRPr lang="ko-KR" altLang="en-US" sz="1400" b="1" dirty="0">
              <a:latin typeface="Arial" pitchFamily="34" charset="0"/>
              <a:cs typeface="Arial" pitchFamily="34" charset="0"/>
            </a:endParaRPr>
          </a:p>
        </p:txBody>
      </p:sp>
      <p:sp>
        <p:nvSpPr>
          <p:cNvPr id="15" name="TextBox 14">
            <a:extLst>
              <a:ext uri="{FF2B5EF4-FFF2-40B4-BE49-F238E27FC236}">
                <a16:creationId xmlns:a16="http://schemas.microsoft.com/office/drawing/2014/main" id="{F691C3B9-E49C-4F86-B49C-61B01305BA4E}"/>
              </a:ext>
            </a:extLst>
          </p:cNvPr>
          <p:cNvSpPr txBox="1"/>
          <p:nvPr/>
        </p:nvSpPr>
        <p:spPr>
          <a:xfrm>
            <a:off x="8000060" y="3016851"/>
            <a:ext cx="3046351" cy="307777"/>
          </a:xfrm>
          <a:prstGeom prst="rect">
            <a:avLst/>
          </a:prstGeom>
          <a:noFill/>
        </p:spPr>
        <p:txBody>
          <a:bodyPr wrap="square" rtlCol="0">
            <a:spAutoFit/>
          </a:bodyPr>
          <a:lstStyle/>
          <a:p>
            <a:r>
              <a:rPr lang="en-US" altLang="ko-KR" sz="1400" b="1" dirty="0">
                <a:latin typeface="Arial" pitchFamily="34" charset="0"/>
                <a:cs typeface="Arial" pitchFamily="34" charset="0"/>
              </a:rPr>
              <a:t>Determine Impact</a:t>
            </a:r>
            <a:endParaRPr lang="ko-KR" altLang="en-US" sz="1400" b="1" dirty="0">
              <a:latin typeface="Arial" pitchFamily="34" charset="0"/>
              <a:cs typeface="Arial" pitchFamily="34" charset="0"/>
            </a:endParaRPr>
          </a:p>
        </p:txBody>
      </p:sp>
      <p:sp>
        <p:nvSpPr>
          <p:cNvPr id="18" name="TextBox 17">
            <a:extLst>
              <a:ext uri="{FF2B5EF4-FFF2-40B4-BE49-F238E27FC236}">
                <a16:creationId xmlns:a16="http://schemas.microsoft.com/office/drawing/2014/main" id="{FAC94CF7-7F32-45FA-9505-126341C56203}"/>
              </a:ext>
            </a:extLst>
          </p:cNvPr>
          <p:cNvSpPr txBox="1"/>
          <p:nvPr/>
        </p:nvSpPr>
        <p:spPr>
          <a:xfrm>
            <a:off x="8000060" y="4398952"/>
            <a:ext cx="3046351" cy="307777"/>
          </a:xfrm>
          <a:prstGeom prst="rect">
            <a:avLst/>
          </a:prstGeom>
          <a:noFill/>
        </p:spPr>
        <p:txBody>
          <a:bodyPr wrap="square" rtlCol="0">
            <a:spAutoFit/>
          </a:bodyPr>
          <a:lstStyle/>
          <a:p>
            <a:r>
              <a:rPr lang="en-US" sz="1400" b="1" dirty="0">
                <a:latin typeface="Arial" pitchFamily="34" charset="0"/>
                <a:cs typeface="Arial" pitchFamily="34" charset="0"/>
              </a:rPr>
              <a:t>Risk Assessment</a:t>
            </a:r>
          </a:p>
        </p:txBody>
      </p:sp>
      <p:sp>
        <p:nvSpPr>
          <p:cNvPr id="19" name="Oval 21">
            <a:extLst>
              <a:ext uri="{FF2B5EF4-FFF2-40B4-BE49-F238E27FC236}">
                <a16:creationId xmlns:a16="http://schemas.microsoft.com/office/drawing/2014/main" id="{14674B9F-A6F7-41D9-9CD2-ADB722D0899D}"/>
              </a:ext>
            </a:extLst>
          </p:cNvPr>
          <p:cNvSpPr>
            <a:spLocks noChangeAspect="1"/>
          </p:cNvSpPr>
          <p:nvPr/>
        </p:nvSpPr>
        <p:spPr>
          <a:xfrm>
            <a:off x="4293519" y="1600360"/>
            <a:ext cx="418667" cy="4221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ko-KR" altLang="en-US" sz="2701"/>
          </a:p>
        </p:txBody>
      </p:sp>
      <p:sp>
        <p:nvSpPr>
          <p:cNvPr id="20" name="Rounded Rectangle 27">
            <a:extLst>
              <a:ext uri="{FF2B5EF4-FFF2-40B4-BE49-F238E27FC236}">
                <a16:creationId xmlns:a16="http://schemas.microsoft.com/office/drawing/2014/main" id="{557FD289-ADC1-434E-BEDD-CD84DECD29C0}"/>
              </a:ext>
            </a:extLst>
          </p:cNvPr>
          <p:cNvSpPr/>
          <p:nvPr/>
        </p:nvSpPr>
        <p:spPr>
          <a:xfrm>
            <a:off x="4291561" y="4385584"/>
            <a:ext cx="418599" cy="32154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ko-KR" altLang="en-US" sz="2701"/>
          </a:p>
        </p:txBody>
      </p:sp>
      <p:sp>
        <p:nvSpPr>
          <p:cNvPr id="21" name="Rounded Rectangle 7">
            <a:extLst>
              <a:ext uri="{FF2B5EF4-FFF2-40B4-BE49-F238E27FC236}">
                <a16:creationId xmlns:a16="http://schemas.microsoft.com/office/drawing/2014/main" id="{19EC62D7-9165-4E25-866D-C1557EFBB5A6}"/>
              </a:ext>
            </a:extLst>
          </p:cNvPr>
          <p:cNvSpPr/>
          <p:nvPr/>
        </p:nvSpPr>
        <p:spPr>
          <a:xfrm>
            <a:off x="4322776" y="2960560"/>
            <a:ext cx="394904" cy="34079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ko-KR" altLang="en-US" sz="2701"/>
          </a:p>
        </p:txBody>
      </p:sp>
      <p:sp>
        <p:nvSpPr>
          <p:cNvPr id="24" name="TextBox 23">
            <a:extLst>
              <a:ext uri="{FF2B5EF4-FFF2-40B4-BE49-F238E27FC236}">
                <a16:creationId xmlns:a16="http://schemas.microsoft.com/office/drawing/2014/main" id="{45DBFEDD-40A3-4B1F-AB64-A1C7DFAF9713}"/>
              </a:ext>
            </a:extLst>
          </p:cNvPr>
          <p:cNvSpPr txBox="1"/>
          <p:nvPr/>
        </p:nvSpPr>
        <p:spPr>
          <a:xfrm>
            <a:off x="1122265" y="1657555"/>
            <a:ext cx="3046352" cy="307777"/>
          </a:xfrm>
          <a:prstGeom prst="rect">
            <a:avLst/>
          </a:prstGeom>
          <a:noFill/>
        </p:spPr>
        <p:txBody>
          <a:bodyPr wrap="square" rtlCol="0">
            <a:spAutoFit/>
          </a:bodyPr>
          <a:lstStyle/>
          <a:p>
            <a:pPr algn="r"/>
            <a:r>
              <a:rPr lang="en-US" altLang="ko-KR" sz="1400" b="1" dirty="0">
                <a:latin typeface="Arial" pitchFamily="34" charset="0"/>
                <a:cs typeface="Arial" pitchFamily="34" charset="0"/>
              </a:rPr>
              <a:t>Identify Assets and Data</a:t>
            </a:r>
            <a:endParaRPr lang="ko-KR" altLang="en-US" sz="1400" b="1" dirty="0">
              <a:latin typeface="Arial" pitchFamily="34" charset="0"/>
              <a:cs typeface="Arial" pitchFamily="34" charset="0"/>
            </a:endParaRPr>
          </a:p>
        </p:txBody>
      </p:sp>
      <p:sp>
        <p:nvSpPr>
          <p:cNvPr id="27" name="TextBox 26">
            <a:extLst>
              <a:ext uri="{FF2B5EF4-FFF2-40B4-BE49-F238E27FC236}">
                <a16:creationId xmlns:a16="http://schemas.microsoft.com/office/drawing/2014/main" id="{AD379FFC-8245-4C94-A0E1-3F68ECE10940}"/>
              </a:ext>
            </a:extLst>
          </p:cNvPr>
          <p:cNvSpPr txBox="1"/>
          <p:nvPr/>
        </p:nvSpPr>
        <p:spPr>
          <a:xfrm>
            <a:off x="1845539" y="2989896"/>
            <a:ext cx="2300822" cy="523220"/>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Arial" pitchFamily="34" charset="0"/>
                <a:cs typeface="Arial" pitchFamily="34" charset="0"/>
              </a:rPr>
              <a:t>Identify Threats</a:t>
            </a:r>
          </a:p>
          <a:p>
            <a:pPr algn="r"/>
            <a:endParaRPr lang="en-US" altLang="ko-KR" sz="1400" b="1" dirty="0">
              <a:solidFill>
                <a:schemeClr val="tx1">
                  <a:lumMod val="75000"/>
                  <a:lumOff val="25000"/>
                </a:schemeClr>
              </a:solidFill>
              <a:latin typeface="Arial" pitchFamily="34" charset="0"/>
              <a:cs typeface="Arial" pitchFamily="34" charset="0"/>
            </a:endParaRPr>
          </a:p>
        </p:txBody>
      </p:sp>
      <p:sp>
        <p:nvSpPr>
          <p:cNvPr id="30" name="TextBox 29">
            <a:extLst>
              <a:ext uri="{FF2B5EF4-FFF2-40B4-BE49-F238E27FC236}">
                <a16:creationId xmlns:a16="http://schemas.microsoft.com/office/drawing/2014/main" id="{DD1CDC86-0D75-4D4D-AD38-3D0C20EDF1F8}"/>
              </a:ext>
            </a:extLst>
          </p:cNvPr>
          <p:cNvSpPr txBox="1"/>
          <p:nvPr/>
        </p:nvSpPr>
        <p:spPr>
          <a:xfrm>
            <a:off x="1122265" y="4421758"/>
            <a:ext cx="3046352" cy="307777"/>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Arial" pitchFamily="34" charset="0"/>
                <a:cs typeface="Arial" pitchFamily="34" charset="0"/>
              </a:rPr>
              <a:t>Assess Vulnerabilities</a:t>
            </a:r>
            <a:endParaRPr lang="ko-KR" altLang="en-US" sz="1400" b="1" dirty="0">
              <a:solidFill>
                <a:schemeClr val="tx1">
                  <a:lumMod val="75000"/>
                  <a:lumOff val="25000"/>
                </a:schemeClr>
              </a:solidFill>
              <a:latin typeface="Arial" pitchFamily="34" charset="0"/>
              <a:cs typeface="Arial" pitchFamily="34" charset="0"/>
            </a:endParaRPr>
          </a:p>
        </p:txBody>
      </p:sp>
      <p:grpSp>
        <p:nvGrpSpPr>
          <p:cNvPr id="35" name="Group 34">
            <a:extLst>
              <a:ext uri="{FF2B5EF4-FFF2-40B4-BE49-F238E27FC236}">
                <a16:creationId xmlns:a16="http://schemas.microsoft.com/office/drawing/2014/main" id="{DF4DAA79-A354-7855-775B-12966ADB2CE0}"/>
              </a:ext>
            </a:extLst>
          </p:cNvPr>
          <p:cNvGrpSpPr/>
          <p:nvPr/>
        </p:nvGrpSpPr>
        <p:grpSpPr>
          <a:xfrm>
            <a:off x="3944614" y="4774386"/>
            <a:ext cx="4190657" cy="2083614"/>
            <a:chOff x="2141211" y="1548026"/>
            <a:chExt cx="9211525" cy="4580013"/>
          </a:xfrm>
        </p:grpSpPr>
        <p:grpSp>
          <p:nvGrpSpPr>
            <p:cNvPr id="36" name="Group 35">
              <a:extLst>
                <a:ext uri="{FF2B5EF4-FFF2-40B4-BE49-F238E27FC236}">
                  <a16:creationId xmlns:a16="http://schemas.microsoft.com/office/drawing/2014/main" id="{BCDF626B-743C-0D0C-43AB-C191261012BF}"/>
                </a:ext>
              </a:extLst>
            </p:cNvPr>
            <p:cNvGrpSpPr/>
            <p:nvPr/>
          </p:nvGrpSpPr>
          <p:grpSpPr>
            <a:xfrm>
              <a:off x="2141211" y="2961574"/>
              <a:ext cx="4458905" cy="3166465"/>
              <a:chOff x="2141211" y="2961574"/>
              <a:chExt cx="4458905" cy="3166465"/>
            </a:xfrm>
          </p:grpSpPr>
          <p:grpSp>
            <p:nvGrpSpPr>
              <p:cNvPr id="104" name="Group 103">
                <a:extLst>
                  <a:ext uri="{FF2B5EF4-FFF2-40B4-BE49-F238E27FC236}">
                    <a16:creationId xmlns:a16="http://schemas.microsoft.com/office/drawing/2014/main" id="{EEDB4B41-4BFC-214A-89A6-163F6D5922AF}"/>
                  </a:ext>
                </a:extLst>
              </p:cNvPr>
              <p:cNvGrpSpPr/>
              <p:nvPr/>
            </p:nvGrpSpPr>
            <p:grpSpPr>
              <a:xfrm>
                <a:off x="2141211" y="3646500"/>
                <a:ext cx="4458905" cy="2481539"/>
                <a:chOff x="2049404" y="3512503"/>
                <a:chExt cx="4458905" cy="2481539"/>
              </a:xfrm>
            </p:grpSpPr>
            <p:sp>
              <p:nvSpPr>
                <p:cNvPr id="161" name="Rectangle 160">
                  <a:extLst>
                    <a:ext uri="{FF2B5EF4-FFF2-40B4-BE49-F238E27FC236}">
                      <a16:creationId xmlns:a16="http://schemas.microsoft.com/office/drawing/2014/main" id="{51738B7B-E1A2-6B91-877A-E765D162A3B8}"/>
                    </a:ext>
                  </a:extLst>
                </p:cNvPr>
                <p:cNvSpPr/>
                <p:nvPr/>
              </p:nvSpPr>
              <p:spPr>
                <a:xfrm>
                  <a:off x="2049404" y="3512503"/>
                  <a:ext cx="4458905" cy="2481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B7A3506E-F4BE-C238-391C-A18EED585025}"/>
                    </a:ext>
                  </a:extLst>
                </p:cNvPr>
                <p:cNvSpPr/>
                <p:nvPr/>
              </p:nvSpPr>
              <p:spPr>
                <a:xfrm>
                  <a:off x="2049404" y="3764590"/>
                  <a:ext cx="4458905" cy="2229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 name="Rectangle: Top Corners Rounded 104">
                <a:extLst>
                  <a:ext uri="{FF2B5EF4-FFF2-40B4-BE49-F238E27FC236}">
                    <a16:creationId xmlns:a16="http://schemas.microsoft.com/office/drawing/2014/main" id="{BF30F093-5123-DA7D-0CCD-313FB0FC36EF}"/>
                  </a:ext>
                </a:extLst>
              </p:cNvPr>
              <p:cNvSpPr/>
              <p:nvPr/>
            </p:nvSpPr>
            <p:spPr>
              <a:xfrm>
                <a:off x="3302673" y="4426085"/>
                <a:ext cx="731071" cy="1692900"/>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90BF5411-B6BA-A69B-56D0-89F049C84CE5}"/>
                  </a:ext>
                </a:extLst>
              </p:cNvPr>
              <p:cNvSpPr/>
              <p:nvPr/>
            </p:nvSpPr>
            <p:spPr>
              <a:xfrm>
                <a:off x="3683564" y="4761245"/>
                <a:ext cx="350180" cy="13577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2E31DF51-1778-9710-B162-48F6770225D9}"/>
                  </a:ext>
                </a:extLst>
              </p:cNvPr>
              <p:cNvGrpSpPr/>
              <p:nvPr/>
            </p:nvGrpSpPr>
            <p:grpSpPr>
              <a:xfrm>
                <a:off x="2317238" y="3976797"/>
                <a:ext cx="379603" cy="2139464"/>
                <a:chOff x="-2634905" y="4064178"/>
                <a:chExt cx="379603" cy="2139464"/>
              </a:xfrm>
            </p:grpSpPr>
            <p:sp>
              <p:nvSpPr>
                <p:cNvPr id="149" name="Oval 148">
                  <a:extLst>
                    <a:ext uri="{FF2B5EF4-FFF2-40B4-BE49-F238E27FC236}">
                      <a16:creationId xmlns:a16="http://schemas.microsoft.com/office/drawing/2014/main" id="{B455F886-B404-A75F-178E-B99D31FD27E1}"/>
                    </a:ext>
                  </a:extLst>
                </p:cNvPr>
                <p:cNvSpPr/>
                <p:nvPr/>
              </p:nvSpPr>
              <p:spPr>
                <a:xfrm>
                  <a:off x="-2634905" y="4064178"/>
                  <a:ext cx="379603" cy="37960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Top Corners Rounded 149">
                  <a:extLst>
                    <a:ext uri="{FF2B5EF4-FFF2-40B4-BE49-F238E27FC236}">
                      <a16:creationId xmlns:a16="http://schemas.microsoft.com/office/drawing/2014/main" id="{23522FFC-69CD-1FAE-F647-66949BBB4030}"/>
                    </a:ext>
                  </a:extLst>
                </p:cNvPr>
                <p:cNvSpPr/>
                <p:nvPr/>
              </p:nvSpPr>
              <p:spPr>
                <a:xfrm>
                  <a:off x="-2559476" y="4139682"/>
                  <a:ext cx="240928" cy="2063960"/>
                </a:xfrm>
                <a:prstGeom prst="round2Same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D2980B7A-3F7D-4A2F-0CFF-7536A17715D1}"/>
                    </a:ext>
                  </a:extLst>
                </p:cNvPr>
                <p:cNvSpPr/>
                <p:nvPr/>
              </p:nvSpPr>
              <p:spPr>
                <a:xfrm>
                  <a:off x="-2433468" y="4271109"/>
                  <a:ext cx="120438" cy="19325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a:extLst>
                    <a:ext uri="{FF2B5EF4-FFF2-40B4-BE49-F238E27FC236}">
                      <a16:creationId xmlns:a16="http://schemas.microsoft.com/office/drawing/2014/main" id="{C9D28422-EEE9-EEB7-EEC7-3ACC086FA08A}"/>
                    </a:ext>
                  </a:extLst>
                </p:cNvPr>
                <p:cNvGrpSpPr/>
                <p:nvPr/>
              </p:nvGrpSpPr>
              <p:grpSpPr>
                <a:xfrm>
                  <a:off x="-2605327" y="4699470"/>
                  <a:ext cx="348698" cy="148770"/>
                  <a:chOff x="2203573" y="4490681"/>
                  <a:chExt cx="348698" cy="148770"/>
                </a:xfrm>
              </p:grpSpPr>
              <p:sp>
                <p:nvSpPr>
                  <p:cNvPr id="159" name="Rectangle 158">
                    <a:extLst>
                      <a:ext uri="{FF2B5EF4-FFF2-40B4-BE49-F238E27FC236}">
                        <a16:creationId xmlns:a16="http://schemas.microsoft.com/office/drawing/2014/main" id="{46AAE043-B2F7-CE64-8483-8F05AD1013FD}"/>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F69497A9-9242-11B3-FAF2-BBA59F7A42ED}"/>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3" name="Group 152">
                  <a:extLst>
                    <a:ext uri="{FF2B5EF4-FFF2-40B4-BE49-F238E27FC236}">
                      <a16:creationId xmlns:a16="http://schemas.microsoft.com/office/drawing/2014/main" id="{1E8FC773-73EB-C073-8803-59EE032D2442}"/>
                    </a:ext>
                  </a:extLst>
                </p:cNvPr>
                <p:cNvGrpSpPr/>
                <p:nvPr/>
              </p:nvGrpSpPr>
              <p:grpSpPr>
                <a:xfrm>
                  <a:off x="-2605327" y="5103800"/>
                  <a:ext cx="348698" cy="148770"/>
                  <a:chOff x="2203573" y="4490681"/>
                  <a:chExt cx="348698" cy="148770"/>
                </a:xfrm>
              </p:grpSpPr>
              <p:sp>
                <p:nvSpPr>
                  <p:cNvPr id="157" name="Rectangle 156">
                    <a:extLst>
                      <a:ext uri="{FF2B5EF4-FFF2-40B4-BE49-F238E27FC236}">
                        <a16:creationId xmlns:a16="http://schemas.microsoft.com/office/drawing/2014/main" id="{79158AE6-81EF-618F-5DC4-F79C1A0DD135}"/>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C3DCBDDE-188F-5D0D-AE10-5139472002A3}"/>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4" name="Group 153">
                  <a:extLst>
                    <a:ext uri="{FF2B5EF4-FFF2-40B4-BE49-F238E27FC236}">
                      <a16:creationId xmlns:a16="http://schemas.microsoft.com/office/drawing/2014/main" id="{0E1A3CDA-770B-E7C3-646A-EE55E4B6C28E}"/>
                    </a:ext>
                  </a:extLst>
                </p:cNvPr>
                <p:cNvGrpSpPr/>
                <p:nvPr/>
              </p:nvGrpSpPr>
              <p:grpSpPr>
                <a:xfrm>
                  <a:off x="-2605327" y="5508130"/>
                  <a:ext cx="348698" cy="148770"/>
                  <a:chOff x="2203573" y="4490681"/>
                  <a:chExt cx="348698" cy="148770"/>
                </a:xfrm>
              </p:grpSpPr>
              <p:sp>
                <p:nvSpPr>
                  <p:cNvPr id="155" name="Rectangle 154">
                    <a:extLst>
                      <a:ext uri="{FF2B5EF4-FFF2-40B4-BE49-F238E27FC236}">
                        <a16:creationId xmlns:a16="http://schemas.microsoft.com/office/drawing/2014/main" id="{F42F7460-6776-5F6C-F8F4-6AB8E9FC727C}"/>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1487EE79-96A4-7A8C-FCC9-AE02AB9DBD79}"/>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8" name="Group 107">
                <a:extLst>
                  <a:ext uri="{FF2B5EF4-FFF2-40B4-BE49-F238E27FC236}">
                    <a16:creationId xmlns:a16="http://schemas.microsoft.com/office/drawing/2014/main" id="{AC7A4C80-AB33-D856-647B-1FACEEADFE1E}"/>
                  </a:ext>
                </a:extLst>
              </p:cNvPr>
              <p:cNvGrpSpPr/>
              <p:nvPr/>
            </p:nvGrpSpPr>
            <p:grpSpPr>
              <a:xfrm>
                <a:off x="4179460" y="4432067"/>
                <a:ext cx="731071" cy="1692900"/>
                <a:chOff x="-772683" y="4329325"/>
                <a:chExt cx="731071" cy="1692900"/>
              </a:xfrm>
              <a:solidFill>
                <a:schemeClr val="accent1">
                  <a:lumMod val="75000"/>
                </a:schemeClr>
              </a:solidFill>
            </p:grpSpPr>
            <p:sp>
              <p:nvSpPr>
                <p:cNvPr id="147" name="Rectangle: Top Corners Rounded 146">
                  <a:extLst>
                    <a:ext uri="{FF2B5EF4-FFF2-40B4-BE49-F238E27FC236}">
                      <a16:creationId xmlns:a16="http://schemas.microsoft.com/office/drawing/2014/main" id="{0AEC965D-299D-93D2-C259-D4317321F9C7}"/>
                    </a:ext>
                  </a:extLst>
                </p:cNvPr>
                <p:cNvSpPr/>
                <p:nvPr/>
              </p:nvSpPr>
              <p:spPr>
                <a:xfrm>
                  <a:off x="-772683" y="4329325"/>
                  <a:ext cx="731071" cy="1692900"/>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20CDA6BF-0D73-A5D9-DF59-87E00052700F}"/>
                    </a:ext>
                  </a:extLst>
                </p:cNvPr>
                <p:cNvSpPr/>
                <p:nvPr/>
              </p:nvSpPr>
              <p:spPr>
                <a:xfrm>
                  <a:off x="-391792" y="4664485"/>
                  <a:ext cx="350180" cy="13577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 name="Group 108">
                <a:extLst>
                  <a:ext uri="{FF2B5EF4-FFF2-40B4-BE49-F238E27FC236}">
                    <a16:creationId xmlns:a16="http://schemas.microsoft.com/office/drawing/2014/main" id="{1F5757A1-4506-4B9B-A924-3296123C44AB}"/>
                  </a:ext>
                </a:extLst>
              </p:cNvPr>
              <p:cNvGrpSpPr/>
              <p:nvPr/>
            </p:nvGrpSpPr>
            <p:grpSpPr>
              <a:xfrm>
                <a:off x="2832087" y="3984940"/>
                <a:ext cx="379603" cy="2139464"/>
                <a:chOff x="-2634905" y="4064178"/>
                <a:chExt cx="379603" cy="2139464"/>
              </a:xfrm>
            </p:grpSpPr>
            <p:sp>
              <p:nvSpPr>
                <p:cNvPr id="135" name="Oval 134">
                  <a:extLst>
                    <a:ext uri="{FF2B5EF4-FFF2-40B4-BE49-F238E27FC236}">
                      <a16:creationId xmlns:a16="http://schemas.microsoft.com/office/drawing/2014/main" id="{5A510FAD-0064-7EF5-F95F-594CB803E16A}"/>
                    </a:ext>
                  </a:extLst>
                </p:cNvPr>
                <p:cNvSpPr/>
                <p:nvPr/>
              </p:nvSpPr>
              <p:spPr>
                <a:xfrm>
                  <a:off x="-2634905" y="4064178"/>
                  <a:ext cx="379603" cy="37960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Top Corners Rounded 135">
                  <a:extLst>
                    <a:ext uri="{FF2B5EF4-FFF2-40B4-BE49-F238E27FC236}">
                      <a16:creationId xmlns:a16="http://schemas.microsoft.com/office/drawing/2014/main" id="{DA19C6B8-1E02-C11C-96BE-F14461D1F441}"/>
                    </a:ext>
                  </a:extLst>
                </p:cNvPr>
                <p:cNvSpPr/>
                <p:nvPr/>
              </p:nvSpPr>
              <p:spPr>
                <a:xfrm>
                  <a:off x="-2559476" y="4139682"/>
                  <a:ext cx="240928" cy="2063960"/>
                </a:xfrm>
                <a:prstGeom prst="round2Same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2DE0706A-AD37-1119-01D0-00F01A4D45E6}"/>
                    </a:ext>
                  </a:extLst>
                </p:cNvPr>
                <p:cNvSpPr/>
                <p:nvPr/>
              </p:nvSpPr>
              <p:spPr>
                <a:xfrm>
                  <a:off x="-2433468" y="4271109"/>
                  <a:ext cx="120438" cy="19325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F34BEC8D-20B3-4473-9606-B34A2C4C0387}"/>
                    </a:ext>
                  </a:extLst>
                </p:cNvPr>
                <p:cNvGrpSpPr/>
                <p:nvPr/>
              </p:nvGrpSpPr>
              <p:grpSpPr>
                <a:xfrm>
                  <a:off x="-2605327" y="4699470"/>
                  <a:ext cx="348698" cy="148770"/>
                  <a:chOff x="2203573" y="4490681"/>
                  <a:chExt cx="348698" cy="148770"/>
                </a:xfrm>
              </p:grpSpPr>
              <p:sp>
                <p:nvSpPr>
                  <p:cNvPr id="145" name="Rectangle 144">
                    <a:extLst>
                      <a:ext uri="{FF2B5EF4-FFF2-40B4-BE49-F238E27FC236}">
                        <a16:creationId xmlns:a16="http://schemas.microsoft.com/office/drawing/2014/main" id="{A9161E9B-9CBF-FFC9-690B-74B7810B7CA2}"/>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FEAD3A89-9917-3949-E790-D94BC8D3A832}"/>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 name="Group 138">
                  <a:extLst>
                    <a:ext uri="{FF2B5EF4-FFF2-40B4-BE49-F238E27FC236}">
                      <a16:creationId xmlns:a16="http://schemas.microsoft.com/office/drawing/2014/main" id="{DB8CFB39-DEB5-236C-302F-3B0DD57DCF44}"/>
                    </a:ext>
                  </a:extLst>
                </p:cNvPr>
                <p:cNvGrpSpPr/>
                <p:nvPr/>
              </p:nvGrpSpPr>
              <p:grpSpPr>
                <a:xfrm>
                  <a:off x="-2605327" y="5103800"/>
                  <a:ext cx="348698" cy="148770"/>
                  <a:chOff x="2203573" y="4490681"/>
                  <a:chExt cx="348698" cy="148770"/>
                </a:xfrm>
              </p:grpSpPr>
              <p:sp>
                <p:nvSpPr>
                  <p:cNvPr id="143" name="Rectangle 142">
                    <a:extLst>
                      <a:ext uri="{FF2B5EF4-FFF2-40B4-BE49-F238E27FC236}">
                        <a16:creationId xmlns:a16="http://schemas.microsoft.com/office/drawing/2014/main" id="{0620D36D-AECD-7D09-B94B-3B343B03311F}"/>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5D568497-59B2-006B-8863-786C86D2434A}"/>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AD3141FA-D41E-1AF4-7BAD-BA00945766BC}"/>
                    </a:ext>
                  </a:extLst>
                </p:cNvPr>
                <p:cNvGrpSpPr/>
                <p:nvPr/>
              </p:nvGrpSpPr>
              <p:grpSpPr>
                <a:xfrm>
                  <a:off x="-2605327" y="5508130"/>
                  <a:ext cx="348698" cy="148770"/>
                  <a:chOff x="2203573" y="4490681"/>
                  <a:chExt cx="348698" cy="148770"/>
                </a:xfrm>
              </p:grpSpPr>
              <p:sp>
                <p:nvSpPr>
                  <p:cNvPr id="141" name="Rectangle 140">
                    <a:extLst>
                      <a:ext uri="{FF2B5EF4-FFF2-40B4-BE49-F238E27FC236}">
                        <a16:creationId xmlns:a16="http://schemas.microsoft.com/office/drawing/2014/main" id="{1036FED1-D077-F58C-4269-A1436127C190}"/>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8E00C19-0A33-B980-6654-F00D68992C1C}"/>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0" name="Group 109">
                <a:extLst>
                  <a:ext uri="{FF2B5EF4-FFF2-40B4-BE49-F238E27FC236}">
                    <a16:creationId xmlns:a16="http://schemas.microsoft.com/office/drawing/2014/main" id="{7588CBD2-433E-F42B-129D-11119B6E14D5}"/>
                  </a:ext>
                </a:extLst>
              </p:cNvPr>
              <p:cNvGrpSpPr/>
              <p:nvPr/>
            </p:nvGrpSpPr>
            <p:grpSpPr>
              <a:xfrm>
                <a:off x="5129772" y="5474338"/>
                <a:ext cx="1280708" cy="653701"/>
                <a:chOff x="3816127" y="5359816"/>
                <a:chExt cx="615608" cy="653701"/>
              </a:xfrm>
            </p:grpSpPr>
            <p:sp>
              <p:nvSpPr>
                <p:cNvPr id="130" name="Rectangle 129">
                  <a:extLst>
                    <a:ext uri="{FF2B5EF4-FFF2-40B4-BE49-F238E27FC236}">
                      <a16:creationId xmlns:a16="http://schemas.microsoft.com/office/drawing/2014/main" id="{43EDC9BE-319F-2375-E494-1D20838E46F6}"/>
                    </a:ext>
                  </a:extLst>
                </p:cNvPr>
                <p:cNvSpPr/>
                <p:nvPr/>
              </p:nvSpPr>
              <p:spPr>
                <a:xfrm>
                  <a:off x="3816127" y="5359816"/>
                  <a:ext cx="615608" cy="6537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BD6918A2-A4DF-8A21-576D-543693E60F25}"/>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987C6DC9-F631-19EF-5B77-1997573BE86A}"/>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D595DCB7-EE25-508B-6994-E9456182F6E1}"/>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5075DC07-697A-05C9-BFAC-7FD3D74A8999}"/>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Right Triangle 110">
                <a:extLst>
                  <a:ext uri="{FF2B5EF4-FFF2-40B4-BE49-F238E27FC236}">
                    <a16:creationId xmlns:a16="http://schemas.microsoft.com/office/drawing/2014/main" id="{E12CF2D7-91F5-2840-8F44-1DE7CCD9C245}"/>
                  </a:ext>
                </a:extLst>
              </p:cNvPr>
              <p:cNvSpPr/>
              <p:nvPr/>
            </p:nvSpPr>
            <p:spPr>
              <a:xfrm flipH="1">
                <a:off x="2141211"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ight Triangle 111">
                <a:extLst>
                  <a:ext uri="{FF2B5EF4-FFF2-40B4-BE49-F238E27FC236}">
                    <a16:creationId xmlns:a16="http://schemas.microsoft.com/office/drawing/2014/main" id="{2258C437-4CA3-5678-59FA-26B6ECEC8470}"/>
                  </a:ext>
                </a:extLst>
              </p:cNvPr>
              <p:cNvSpPr/>
              <p:nvPr/>
            </p:nvSpPr>
            <p:spPr>
              <a:xfrm flipH="1">
                <a:off x="3242357"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ight Triangle 112">
                <a:extLst>
                  <a:ext uri="{FF2B5EF4-FFF2-40B4-BE49-F238E27FC236}">
                    <a16:creationId xmlns:a16="http://schemas.microsoft.com/office/drawing/2014/main" id="{52D9DDCA-A967-149B-D147-269E17BACA3E}"/>
                  </a:ext>
                </a:extLst>
              </p:cNvPr>
              <p:cNvSpPr/>
              <p:nvPr/>
            </p:nvSpPr>
            <p:spPr>
              <a:xfrm flipH="1">
                <a:off x="4343503"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ight Triangle 113">
                <a:extLst>
                  <a:ext uri="{FF2B5EF4-FFF2-40B4-BE49-F238E27FC236}">
                    <a16:creationId xmlns:a16="http://schemas.microsoft.com/office/drawing/2014/main" id="{17F3317F-9E4F-2CDA-1483-A016189B943E}"/>
                  </a:ext>
                </a:extLst>
              </p:cNvPr>
              <p:cNvSpPr/>
              <p:nvPr/>
            </p:nvSpPr>
            <p:spPr>
              <a:xfrm flipH="1">
                <a:off x="5444650"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5" name="Group 114">
                <a:extLst>
                  <a:ext uri="{FF2B5EF4-FFF2-40B4-BE49-F238E27FC236}">
                    <a16:creationId xmlns:a16="http://schemas.microsoft.com/office/drawing/2014/main" id="{0C7EE063-485C-DFBC-AFD5-8A4D45FEF8EC}"/>
                  </a:ext>
                </a:extLst>
              </p:cNvPr>
              <p:cNvGrpSpPr/>
              <p:nvPr/>
            </p:nvGrpSpPr>
            <p:grpSpPr>
              <a:xfrm>
                <a:off x="3335329" y="4135174"/>
                <a:ext cx="3018505" cy="743102"/>
                <a:chOff x="3247777" y="4135174"/>
                <a:chExt cx="3018505" cy="743102"/>
              </a:xfrm>
            </p:grpSpPr>
            <p:sp>
              <p:nvSpPr>
                <p:cNvPr id="116" name="Rectangle 115">
                  <a:extLst>
                    <a:ext uri="{FF2B5EF4-FFF2-40B4-BE49-F238E27FC236}">
                      <a16:creationId xmlns:a16="http://schemas.microsoft.com/office/drawing/2014/main" id="{4C81FF87-1E31-A96D-A21E-DBF641946A3F}"/>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5971A280-7C14-23D8-9794-465CC02C2AA5}"/>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7C7E5F93-03A0-479F-04CE-6790B2416059}"/>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1F8A869E-4B70-17AE-EEAA-E9F7D7F4F871}"/>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950FA6AB-32B1-7B98-98CF-4F5A93B9B7A5}"/>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43022544-B319-87FA-BB07-AB3B85C94879}"/>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7B7BF78F-7E0A-1121-8060-D9F83A68326E}"/>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45A5EC00-0C9A-D45B-7D97-796C65FCF0FF}"/>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4A4AEB1D-3457-99BB-7D1D-7B4D606F3DC6}"/>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03C7D770-F7AA-0497-2C6C-6A24C5674911}"/>
                    </a:ext>
                  </a:extLst>
                </p:cNvPr>
                <p:cNvSpPr/>
                <p:nvPr/>
              </p:nvSpPr>
              <p:spPr>
                <a:xfrm>
                  <a:off x="4004271"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F148E9E1-0A86-1A7A-861F-FAF7C141671A}"/>
                    </a:ext>
                  </a:extLst>
                </p:cNvPr>
                <p:cNvSpPr/>
                <p:nvPr/>
              </p:nvSpPr>
              <p:spPr>
                <a:xfrm>
                  <a:off x="4407845"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6F507211-C443-48E5-A849-B8ACB43B09DC}"/>
                    </a:ext>
                  </a:extLst>
                </p:cNvPr>
                <p:cNvSpPr/>
                <p:nvPr/>
              </p:nvSpPr>
              <p:spPr>
                <a:xfrm>
                  <a:off x="4811419"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DC8A3779-56B0-43A6-511E-BB828469BDD4}"/>
                    </a:ext>
                  </a:extLst>
                </p:cNvPr>
                <p:cNvSpPr/>
                <p:nvPr/>
              </p:nvSpPr>
              <p:spPr>
                <a:xfrm>
                  <a:off x="3247777"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F28E02FA-CAF9-4237-1FD5-42F691C49707}"/>
                    </a:ext>
                  </a:extLst>
                </p:cNvPr>
                <p:cNvSpPr/>
                <p:nvPr/>
              </p:nvSpPr>
              <p:spPr>
                <a:xfrm>
                  <a:off x="3651351"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7" name="Group 36">
              <a:extLst>
                <a:ext uri="{FF2B5EF4-FFF2-40B4-BE49-F238E27FC236}">
                  <a16:creationId xmlns:a16="http://schemas.microsoft.com/office/drawing/2014/main" id="{34528F74-8B57-1A7E-8886-4D412BA61AFB}"/>
                </a:ext>
              </a:extLst>
            </p:cNvPr>
            <p:cNvGrpSpPr/>
            <p:nvPr/>
          </p:nvGrpSpPr>
          <p:grpSpPr>
            <a:xfrm>
              <a:off x="6598051" y="1548026"/>
              <a:ext cx="4754685" cy="4580013"/>
              <a:chOff x="7976627" y="1166736"/>
              <a:chExt cx="4754685" cy="4580013"/>
            </a:xfrm>
          </p:grpSpPr>
          <p:grpSp>
            <p:nvGrpSpPr>
              <p:cNvPr id="38" name="Group 37">
                <a:extLst>
                  <a:ext uri="{FF2B5EF4-FFF2-40B4-BE49-F238E27FC236}">
                    <a16:creationId xmlns:a16="http://schemas.microsoft.com/office/drawing/2014/main" id="{7E327095-8A82-694B-582F-472E48CA9FF7}"/>
                  </a:ext>
                </a:extLst>
              </p:cNvPr>
              <p:cNvGrpSpPr/>
              <p:nvPr/>
            </p:nvGrpSpPr>
            <p:grpSpPr>
              <a:xfrm>
                <a:off x="7976627" y="1574644"/>
                <a:ext cx="1097280" cy="4172105"/>
                <a:chOff x="6599258" y="1944858"/>
                <a:chExt cx="1097280" cy="4172105"/>
              </a:xfrm>
            </p:grpSpPr>
            <p:sp>
              <p:nvSpPr>
                <p:cNvPr id="91" name="Rectangle 90">
                  <a:extLst>
                    <a:ext uri="{FF2B5EF4-FFF2-40B4-BE49-F238E27FC236}">
                      <a16:creationId xmlns:a16="http://schemas.microsoft.com/office/drawing/2014/main" id="{A051005B-3387-FCBB-DA68-FBC0DB56E141}"/>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2F65E50C-15F2-AC0D-623A-71FE7118DE88}"/>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DC73C22F-9A0A-D682-10BF-6BF1030EE43A}"/>
                    </a:ext>
                  </a:extLst>
                </p:cNvPr>
                <p:cNvGrpSpPr/>
                <p:nvPr/>
              </p:nvGrpSpPr>
              <p:grpSpPr>
                <a:xfrm>
                  <a:off x="6801135" y="1944858"/>
                  <a:ext cx="640082" cy="1722534"/>
                  <a:chOff x="6913575" y="1813492"/>
                  <a:chExt cx="405185" cy="2497948"/>
                </a:xfrm>
              </p:grpSpPr>
              <p:grpSp>
                <p:nvGrpSpPr>
                  <p:cNvPr id="98" name="Group 97">
                    <a:extLst>
                      <a:ext uri="{FF2B5EF4-FFF2-40B4-BE49-F238E27FC236}">
                        <a16:creationId xmlns:a16="http://schemas.microsoft.com/office/drawing/2014/main" id="{30265D9D-8F1B-EBD4-4CE3-5D38F96D7245}"/>
                      </a:ext>
                    </a:extLst>
                  </p:cNvPr>
                  <p:cNvGrpSpPr/>
                  <p:nvPr/>
                </p:nvGrpSpPr>
                <p:grpSpPr>
                  <a:xfrm>
                    <a:off x="6913576" y="2297867"/>
                    <a:ext cx="405184" cy="2013573"/>
                    <a:chOff x="2507828" y="1738469"/>
                    <a:chExt cx="405184" cy="214763"/>
                  </a:xfrm>
                </p:grpSpPr>
                <p:sp>
                  <p:nvSpPr>
                    <p:cNvPr id="102" name="Rectangle 101">
                      <a:extLst>
                        <a:ext uri="{FF2B5EF4-FFF2-40B4-BE49-F238E27FC236}">
                          <a16:creationId xmlns:a16="http://schemas.microsoft.com/office/drawing/2014/main" id="{D46FBECB-E078-1790-0573-1477B099E3CC}"/>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242A0C5A-78C4-41F6-0DBB-E4A47DFAE294}"/>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a:extLst>
                      <a:ext uri="{FF2B5EF4-FFF2-40B4-BE49-F238E27FC236}">
                        <a16:creationId xmlns:a16="http://schemas.microsoft.com/office/drawing/2014/main" id="{1F94D41D-49FF-052E-88EF-9780F7BEFDAF}"/>
                      </a:ext>
                    </a:extLst>
                  </p:cNvPr>
                  <p:cNvGrpSpPr/>
                  <p:nvPr/>
                </p:nvGrpSpPr>
                <p:grpSpPr>
                  <a:xfrm>
                    <a:off x="6913575" y="1813492"/>
                    <a:ext cx="405184" cy="529407"/>
                    <a:chOff x="2507827" y="1488604"/>
                    <a:chExt cx="405184" cy="348318"/>
                  </a:xfrm>
                </p:grpSpPr>
                <p:sp>
                  <p:nvSpPr>
                    <p:cNvPr id="100" name="Rectangle 99">
                      <a:extLst>
                        <a:ext uri="{FF2B5EF4-FFF2-40B4-BE49-F238E27FC236}">
                          <a16:creationId xmlns:a16="http://schemas.microsoft.com/office/drawing/2014/main" id="{2802FCB5-8D4B-75DD-2453-F9B9AAFB5462}"/>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A676585C-DC29-9831-3581-54B255CE4540}"/>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4" name="Rectangle 93">
                  <a:extLst>
                    <a:ext uri="{FF2B5EF4-FFF2-40B4-BE49-F238E27FC236}">
                      <a16:creationId xmlns:a16="http://schemas.microsoft.com/office/drawing/2014/main" id="{238099FB-69AF-648B-AAFB-E595DCE6AB52}"/>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4924F954-C538-2A88-378F-2FDD82872F9A}"/>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1466F87F-EC35-F335-3FA6-046CA9E1CBD4}"/>
                    </a:ext>
                  </a:extLst>
                </p:cNvPr>
                <p:cNvSpPr/>
                <p:nvPr/>
              </p:nvSpPr>
              <p:spPr>
                <a:xfrm>
                  <a:off x="6599258" y="3640999"/>
                  <a:ext cx="1097280" cy="2493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78477371-B89D-E1F1-0A4A-16FC2A5657D6}"/>
                    </a:ext>
                  </a:extLst>
                </p:cNvPr>
                <p:cNvSpPr/>
                <p:nvPr/>
              </p:nvSpPr>
              <p:spPr>
                <a:xfrm>
                  <a:off x="7147898" y="3637245"/>
                  <a:ext cx="548640" cy="2623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B8247578-0200-2CA1-7F84-B00AE72DABD7}"/>
                  </a:ext>
                </a:extLst>
              </p:cNvPr>
              <p:cNvGrpSpPr/>
              <p:nvPr/>
            </p:nvGrpSpPr>
            <p:grpSpPr>
              <a:xfrm>
                <a:off x="9073712" y="3504421"/>
                <a:ext cx="3657600" cy="2238823"/>
                <a:chOff x="9073712" y="3504421"/>
                <a:chExt cx="3657600" cy="2238823"/>
              </a:xfrm>
            </p:grpSpPr>
            <p:sp>
              <p:nvSpPr>
                <p:cNvPr id="57" name="Rectangle 56">
                  <a:extLst>
                    <a:ext uri="{FF2B5EF4-FFF2-40B4-BE49-F238E27FC236}">
                      <a16:creationId xmlns:a16="http://schemas.microsoft.com/office/drawing/2014/main" id="{D89B0165-82D6-51E4-8F69-D1C16B42B1D1}"/>
                    </a:ext>
                  </a:extLst>
                </p:cNvPr>
                <p:cNvSpPr/>
                <p:nvPr/>
              </p:nvSpPr>
              <p:spPr>
                <a:xfrm>
                  <a:off x="9073712" y="3504421"/>
                  <a:ext cx="3657600" cy="22388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DCA7918D-8C9A-8D2B-8DA2-BC9394A462AD}"/>
                    </a:ext>
                  </a:extLst>
                </p:cNvPr>
                <p:cNvSpPr/>
                <p:nvPr/>
              </p:nvSpPr>
              <p:spPr>
                <a:xfrm>
                  <a:off x="9073712" y="3770741"/>
                  <a:ext cx="3657600" cy="19651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2933A5F-13EE-7262-BAAB-1E836ED5EEA2}"/>
                    </a:ext>
                  </a:extLst>
                </p:cNvPr>
                <p:cNvSpPr/>
                <p:nvPr/>
              </p:nvSpPr>
              <p:spPr>
                <a:xfrm>
                  <a:off x="9073712" y="4530263"/>
                  <a:ext cx="3657600" cy="1205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4869908E-3E3E-A270-DFE7-0F10514B46DE}"/>
                    </a:ext>
                  </a:extLst>
                </p:cNvPr>
                <p:cNvGrpSpPr/>
                <p:nvPr/>
              </p:nvGrpSpPr>
              <p:grpSpPr>
                <a:xfrm>
                  <a:off x="10819673" y="5082143"/>
                  <a:ext cx="770444" cy="653701"/>
                  <a:chOff x="3816127" y="5359816"/>
                  <a:chExt cx="615608" cy="653701"/>
                </a:xfrm>
              </p:grpSpPr>
              <p:sp>
                <p:nvSpPr>
                  <p:cNvPr id="86" name="Rectangle 85">
                    <a:extLst>
                      <a:ext uri="{FF2B5EF4-FFF2-40B4-BE49-F238E27FC236}">
                        <a16:creationId xmlns:a16="http://schemas.microsoft.com/office/drawing/2014/main" id="{9BB8A0B9-0E9B-2CF1-99EB-8D7CEB27CA90}"/>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EFB6A1BD-B726-90A4-4D31-71B36B263B8C}"/>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384065D-9F75-33BA-0FC7-6C73B5C2FFC0}"/>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BFFEAE52-D5E4-A091-F1DB-68B803491F5B}"/>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CDDE7DA6-609E-3B33-5DA9-AB0AF3FB7491}"/>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18223E1E-D714-FDB7-03D6-0FFA2F5757FD}"/>
                    </a:ext>
                  </a:extLst>
                </p:cNvPr>
                <p:cNvGrpSpPr/>
                <p:nvPr/>
              </p:nvGrpSpPr>
              <p:grpSpPr>
                <a:xfrm>
                  <a:off x="11733059" y="5082143"/>
                  <a:ext cx="770444" cy="653701"/>
                  <a:chOff x="3816127" y="5359816"/>
                  <a:chExt cx="615608" cy="653701"/>
                </a:xfrm>
              </p:grpSpPr>
              <p:sp>
                <p:nvSpPr>
                  <p:cNvPr id="81" name="Rectangle 80">
                    <a:extLst>
                      <a:ext uri="{FF2B5EF4-FFF2-40B4-BE49-F238E27FC236}">
                        <a16:creationId xmlns:a16="http://schemas.microsoft.com/office/drawing/2014/main" id="{E04133AF-06FE-8335-DE7F-E6AAF5A01479}"/>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31A4F695-BA0F-884A-8E17-D1C26A7CC4EE}"/>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48167282-30C0-D0D5-2C30-5B0CD654D787}"/>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DF7A825C-31A2-74AA-350A-43FCB106F60F}"/>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7259298E-B1B8-C2C8-A148-9F25A32B5FC4}"/>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3DB5C4CC-8644-94CB-E2C5-0D14529C5274}"/>
                    </a:ext>
                  </a:extLst>
                </p:cNvPr>
                <p:cNvGrpSpPr/>
                <p:nvPr/>
              </p:nvGrpSpPr>
              <p:grpSpPr>
                <a:xfrm>
                  <a:off x="9420733" y="4325657"/>
                  <a:ext cx="3057417" cy="144298"/>
                  <a:chOff x="9420733" y="4325657"/>
                  <a:chExt cx="3057417" cy="144298"/>
                </a:xfrm>
              </p:grpSpPr>
              <p:sp>
                <p:nvSpPr>
                  <p:cNvPr id="73" name="Rectangle 72">
                    <a:extLst>
                      <a:ext uri="{FF2B5EF4-FFF2-40B4-BE49-F238E27FC236}">
                        <a16:creationId xmlns:a16="http://schemas.microsoft.com/office/drawing/2014/main" id="{07937DF1-6535-222A-EC1F-4A4997929F6F}"/>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AE6ECF9A-3DC5-2ADF-5AE8-85A0BB4268F7}"/>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AF4E474-E55F-BE83-B858-071499B35AEA}"/>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9A10372D-EA9B-C5FE-FBE5-78720E049BC5}"/>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BEFD0AF9-411D-324D-03C8-D4E27B9AC940}"/>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6A4AEBF5-1D11-D206-571F-E15C0CE69359}"/>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DE3E56C-4B0C-1F53-A283-42780E8A16CA}"/>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238B937F-D631-290C-7242-8DC92DEA0A58}"/>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D9EB46B1-78C5-FE6A-C406-5BADFDB26C3B}"/>
                    </a:ext>
                  </a:extLst>
                </p:cNvPr>
                <p:cNvGrpSpPr/>
                <p:nvPr/>
              </p:nvGrpSpPr>
              <p:grpSpPr>
                <a:xfrm>
                  <a:off x="9420733" y="4686474"/>
                  <a:ext cx="1022774" cy="743102"/>
                  <a:chOff x="5243508" y="4135174"/>
                  <a:chExt cx="1022774" cy="743102"/>
                </a:xfrm>
              </p:grpSpPr>
              <p:sp>
                <p:nvSpPr>
                  <p:cNvPr id="64" name="Rectangle 63">
                    <a:extLst>
                      <a:ext uri="{FF2B5EF4-FFF2-40B4-BE49-F238E27FC236}">
                        <a16:creationId xmlns:a16="http://schemas.microsoft.com/office/drawing/2014/main" id="{44426159-1A1A-37C7-A522-B137FB27D191}"/>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D46EAC31-7220-EC22-31FD-03B12798BD8D}"/>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08BE4A8-021A-4B8F-112C-CBB03AFB178A}"/>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792B339C-6780-2282-C486-76632D754B85}"/>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803E6454-B3CF-5250-B590-1B9C92D3EE90}"/>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A350F306-AB40-2909-339B-9D7D04C48E81}"/>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DB79CD92-92CC-C1EB-CD25-1DF16350FA89}"/>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E2EA5B92-F561-3C97-F9C2-D5CBBF797E05}"/>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7662FAC8-6DEA-929D-2E25-7E7104DBD5FE}"/>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0" name="Group 39">
                <a:extLst>
                  <a:ext uri="{FF2B5EF4-FFF2-40B4-BE49-F238E27FC236}">
                    <a16:creationId xmlns:a16="http://schemas.microsoft.com/office/drawing/2014/main" id="{F3D9F248-B79F-0504-D2B0-E9047B1C96F7}"/>
                  </a:ext>
                </a:extLst>
              </p:cNvPr>
              <p:cNvGrpSpPr/>
              <p:nvPr/>
            </p:nvGrpSpPr>
            <p:grpSpPr>
              <a:xfrm>
                <a:off x="9277830" y="1166736"/>
                <a:ext cx="2250191" cy="2344826"/>
                <a:chOff x="9277830" y="1166736"/>
                <a:chExt cx="2250191" cy="2344826"/>
              </a:xfrm>
            </p:grpSpPr>
            <p:grpSp>
              <p:nvGrpSpPr>
                <p:cNvPr id="41" name="Group 40">
                  <a:extLst>
                    <a:ext uri="{FF2B5EF4-FFF2-40B4-BE49-F238E27FC236}">
                      <a16:creationId xmlns:a16="http://schemas.microsoft.com/office/drawing/2014/main" id="{45B32B1A-2638-BE6A-57B1-8BCA5E0BF4F0}"/>
                    </a:ext>
                  </a:extLst>
                </p:cNvPr>
                <p:cNvGrpSpPr/>
                <p:nvPr/>
              </p:nvGrpSpPr>
              <p:grpSpPr>
                <a:xfrm>
                  <a:off x="9830401" y="2180121"/>
                  <a:ext cx="731071" cy="1326166"/>
                  <a:chOff x="-772683" y="4329325"/>
                  <a:chExt cx="731071" cy="1692900"/>
                </a:xfrm>
              </p:grpSpPr>
              <p:sp>
                <p:nvSpPr>
                  <p:cNvPr id="55" name="Rectangle: Top Corners Rounded 54">
                    <a:extLst>
                      <a:ext uri="{FF2B5EF4-FFF2-40B4-BE49-F238E27FC236}">
                        <a16:creationId xmlns:a16="http://schemas.microsoft.com/office/drawing/2014/main" id="{EBA96855-F453-4451-015B-2255AF580419}"/>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988F7DE-A521-693B-E418-2E337DCA2C8F}"/>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F6582C0B-95A9-946A-05FF-9DC924C499DC}"/>
                    </a:ext>
                  </a:extLst>
                </p:cNvPr>
                <p:cNvGrpSpPr/>
                <p:nvPr/>
              </p:nvGrpSpPr>
              <p:grpSpPr>
                <a:xfrm>
                  <a:off x="10796950" y="2179890"/>
                  <a:ext cx="731071" cy="1326166"/>
                  <a:chOff x="-772683" y="4329325"/>
                  <a:chExt cx="731071" cy="1692900"/>
                </a:xfrm>
              </p:grpSpPr>
              <p:sp>
                <p:nvSpPr>
                  <p:cNvPr id="53" name="Rectangle: Top Corners Rounded 52">
                    <a:extLst>
                      <a:ext uri="{FF2B5EF4-FFF2-40B4-BE49-F238E27FC236}">
                        <a16:creationId xmlns:a16="http://schemas.microsoft.com/office/drawing/2014/main" id="{E703140A-E13D-C18D-1370-C511C83B4B61}"/>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88662E2-34D6-3897-D3B1-2F486DFD2E43}"/>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EF21F21D-C701-A94B-04EF-64998AB58079}"/>
                    </a:ext>
                  </a:extLst>
                </p:cNvPr>
                <p:cNvGrpSpPr/>
                <p:nvPr/>
              </p:nvGrpSpPr>
              <p:grpSpPr>
                <a:xfrm>
                  <a:off x="9277830" y="1166736"/>
                  <a:ext cx="424922" cy="2344826"/>
                  <a:chOff x="9277830" y="1166736"/>
                  <a:chExt cx="424922" cy="2344826"/>
                </a:xfrm>
              </p:grpSpPr>
              <p:grpSp>
                <p:nvGrpSpPr>
                  <p:cNvPr id="47" name="Group 46">
                    <a:extLst>
                      <a:ext uri="{FF2B5EF4-FFF2-40B4-BE49-F238E27FC236}">
                        <a16:creationId xmlns:a16="http://schemas.microsoft.com/office/drawing/2014/main" id="{9E6C1BF0-C082-6E2A-E801-52C874D0D300}"/>
                      </a:ext>
                    </a:extLst>
                  </p:cNvPr>
                  <p:cNvGrpSpPr/>
                  <p:nvPr/>
                </p:nvGrpSpPr>
                <p:grpSpPr>
                  <a:xfrm>
                    <a:off x="9277830" y="1497989"/>
                    <a:ext cx="424922" cy="2013573"/>
                    <a:chOff x="2507828" y="1767064"/>
                    <a:chExt cx="424922" cy="214763"/>
                  </a:xfrm>
                </p:grpSpPr>
                <p:sp>
                  <p:nvSpPr>
                    <p:cNvPr id="51" name="Rectangle 50">
                      <a:extLst>
                        <a:ext uri="{FF2B5EF4-FFF2-40B4-BE49-F238E27FC236}">
                          <a16:creationId xmlns:a16="http://schemas.microsoft.com/office/drawing/2014/main" id="{8667C909-C8BF-62E9-E1C1-6E466D3AEF88}"/>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24CA7476-08A0-0A74-0E36-F45524209F7F}"/>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3E4FFEF-86AB-1838-1994-82E99D30CD4F}"/>
                      </a:ext>
                    </a:extLst>
                  </p:cNvPr>
                  <p:cNvGrpSpPr/>
                  <p:nvPr/>
                </p:nvGrpSpPr>
                <p:grpSpPr>
                  <a:xfrm>
                    <a:off x="9277830" y="1166736"/>
                    <a:ext cx="424922" cy="407911"/>
                    <a:chOff x="2507828" y="1767064"/>
                    <a:chExt cx="424922" cy="268381"/>
                  </a:xfrm>
                </p:grpSpPr>
                <p:sp>
                  <p:nvSpPr>
                    <p:cNvPr id="49" name="Rectangle 48">
                      <a:extLst>
                        <a:ext uri="{FF2B5EF4-FFF2-40B4-BE49-F238E27FC236}">
                          <a16:creationId xmlns:a16="http://schemas.microsoft.com/office/drawing/2014/main" id="{6D761002-86EB-0164-6C39-0CA0263CF704}"/>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D1CE5DD-83BF-01BD-6D36-3F71E4206A70}"/>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4" name="Rectangle 43">
                  <a:extLst>
                    <a:ext uri="{FF2B5EF4-FFF2-40B4-BE49-F238E27FC236}">
                      <a16:creationId xmlns:a16="http://schemas.microsoft.com/office/drawing/2014/main" id="{E3821BAE-2841-C1BE-A0D0-492F6AD4E069}"/>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070198F-89DD-D535-CF1C-CDF508B55E51}"/>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E54B2DA-DCB6-3AEE-3C33-4E385506B207}"/>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61898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Vendor Risk Assessment</a:t>
            </a:r>
          </a:p>
        </p:txBody>
      </p:sp>
      <p:sp>
        <p:nvSpPr>
          <p:cNvPr id="3" name="Rectangle: Top Corners Rounded 2">
            <a:extLst>
              <a:ext uri="{FF2B5EF4-FFF2-40B4-BE49-F238E27FC236}">
                <a16:creationId xmlns:a16="http://schemas.microsoft.com/office/drawing/2014/main" id="{3ADC52C1-59CB-4D96-9BD2-37D33A345347}"/>
              </a:ext>
            </a:extLst>
          </p:cNvPr>
          <p:cNvSpPr/>
          <p:nvPr/>
        </p:nvSpPr>
        <p:spPr>
          <a:xfrm>
            <a:off x="4939470" y="1333144"/>
            <a:ext cx="2313062" cy="5524856"/>
          </a:xfrm>
          <a:prstGeom prst="round2SameRect">
            <a:avLst>
              <a:gd name="adj1" fmla="val 24056"/>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8853C9C-65B4-4732-BCD6-AD8EF421077E}"/>
              </a:ext>
            </a:extLst>
          </p:cNvPr>
          <p:cNvGrpSpPr/>
          <p:nvPr/>
        </p:nvGrpSpPr>
        <p:grpSpPr>
          <a:xfrm>
            <a:off x="8231243" y="2222424"/>
            <a:ext cx="3046352" cy="673514"/>
            <a:chOff x="2113657" y="4283314"/>
            <a:chExt cx="3647460" cy="673514"/>
          </a:xfrm>
        </p:grpSpPr>
        <p:sp>
          <p:nvSpPr>
            <p:cNvPr id="11" name="TextBox 10">
              <a:extLst>
                <a:ext uri="{FF2B5EF4-FFF2-40B4-BE49-F238E27FC236}">
                  <a16:creationId xmlns:a16="http://schemas.microsoft.com/office/drawing/2014/main" id="{AB1F5CC0-82B6-42F6-843E-261B6B599197}"/>
                </a:ext>
              </a:extLst>
            </p:cNvPr>
            <p:cNvSpPr txBox="1"/>
            <p:nvPr/>
          </p:nvSpPr>
          <p:spPr>
            <a:xfrm>
              <a:off x="2113657" y="4495163"/>
              <a:ext cx="3647456"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Request relevant information and documentation from the vendors.</a:t>
              </a:r>
            </a:p>
          </p:txBody>
        </p:sp>
        <p:sp>
          <p:nvSpPr>
            <p:cNvPr id="12" name="TextBox 11">
              <a:extLst>
                <a:ext uri="{FF2B5EF4-FFF2-40B4-BE49-F238E27FC236}">
                  <a16:creationId xmlns:a16="http://schemas.microsoft.com/office/drawing/2014/main" id="{636A9ABE-DDA4-4752-801C-37B639C929D9}"/>
                </a:ext>
              </a:extLst>
            </p:cNvPr>
            <p:cNvSpPr txBox="1"/>
            <p:nvPr/>
          </p:nvSpPr>
          <p:spPr>
            <a:xfrm>
              <a:off x="2113658" y="4283314"/>
              <a:ext cx="3647459" cy="307777"/>
            </a:xfrm>
            <a:prstGeom prst="rect">
              <a:avLst/>
            </a:prstGeom>
            <a:noFill/>
          </p:spPr>
          <p:txBody>
            <a:bodyPr wrap="square" rtlCol="0">
              <a:spAutoFit/>
            </a:bodyPr>
            <a:lstStyle/>
            <a:p>
              <a:r>
                <a:rPr lang="en-US" altLang="ko-KR" sz="1400" b="1" dirty="0">
                  <a:latin typeface="Arial" pitchFamily="34" charset="0"/>
                  <a:cs typeface="Arial" pitchFamily="34" charset="0"/>
                </a:rPr>
                <a:t>Collect Vendor Information</a:t>
              </a:r>
              <a:endParaRPr lang="ko-KR" altLang="en-US" sz="1400" b="1" dirty="0">
                <a:latin typeface="Arial" pitchFamily="34" charset="0"/>
                <a:cs typeface="Arial" pitchFamily="34" charset="0"/>
              </a:endParaRPr>
            </a:p>
          </p:txBody>
        </p:sp>
      </p:grpSp>
      <p:grpSp>
        <p:nvGrpSpPr>
          <p:cNvPr id="13" name="Group 12">
            <a:extLst>
              <a:ext uri="{FF2B5EF4-FFF2-40B4-BE49-F238E27FC236}">
                <a16:creationId xmlns:a16="http://schemas.microsoft.com/office/drawing/2014/main" id="{49CBD197-1431-4287-BDE5-A57A1C4B988A}"/>
              </a:ext>
            </a:extLst>
          </p:cNvPr>
          <p:cNvGrpSpPr/>
          <p:nvPr/>
        </p:nvGrpSpPr>
        <p:grpSpPr>
          <a:xfrm>
            <a:off x="8231243" y="3604526"/>
            <a:ext cx="3046352" cy="858180"/>
            <a:chOff x="2113657" y="4283314"/>
            <a:chExt cx="3647460" cy="858180"/>
          </a:xfrm>
        </p:grpSpPr>
        <p:sp>
          <p:nvSpPr>
            <p:cNvPr id="14" name="TextBox 13">
              <a:extLst>
                <a:ext uri="{FF2B5EF4-FFF2-40B4-BE49-F238E27FC236}">
                  <a16:creationId xmlns:a16="http://schemas.microsoft.com/office/drawing/2014/main" id="{BFD0258A-AA0C-4788-B090-CEA42BD31AB1}"/>
                </a:ext>
              </a:extLst>
            </p:cNvPr>
            <p:cNvSpPr txBox="1"/>
            <p:nvPr/>
          </p:nvSpPr>
          <p:spPr>
            <a:xfrm>
              <a:off x="2113657" y="4495163"/>
              <a:ext cx="3647456" cy="646331"/>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Conduct interviews or discussions with vendor representatives to gain a deeper understanding processes.</a:t>
              </a:r>
            </a:p>
          </p:txBody>
        </p:sp>
        <p:sp>
          <p:nvSpPr>
            <p:cNvPr id="15" name="TextBox 14">
              <a:extLst>
                <a:ext uri="{FF2B5EF4-FFF2-40B4-BE49-F238E27FC236}">
                  <a16:creationId xmlns:a16="http://schemas.microsoft.com/office/drawing/2014/main" id="{F691C3B9-E49C-4F86-B49C-61B01305BA4E}"/>
                </a:ext>
              </a:extLst>
            </p:cNvPr>
            <p:cNvSpPr txBox="1"/>
            <p:nvPr/>
          </p:nvSpPr>
          <p:spPr>
            <a:xfrm>
              <a:off x="2113658" y="4283314"/>
              <a:ext cx="3647459" cy="307777"/>
            </a:xfrm>
            <a:prstGeom prst="rect">
              <a:avLst/>
            </a:prstGeom>
            <a:noFill/>
          </p:spPr>
          <p:txBody>
            <a:bodyPr wrap="square" rtlCol="0">
              <a:spAutoFit/>
            </a:bodyPr>
            <a:lstStyle/>
            <a:p>
              <a:r>
                <a:rPr lang="en-US" altLang="ko-KR" sz="1400" b="1" dirty="0">
                  <a:latin typeface="Arial" pitchFamily="34" charset="0"/>
                  <a:cs typeface="Arial" pitchFamily="34" charset="0"/>
                </a:rPr>
                <a:t>Vendor Interviews</a:t>
              </a:r>
              <a:endParaRPr lang="ko-KR" altLang="en-US" sz="1400" b="1" dirty="0">
                <a:latin typeface="Arial" pitchFamily="34" charset="0"/>
                <a:cs typeface="Arial" pitchFamily="34" charset="0"/>
              </a:endParaRPr>
            </a:p>
          </p:txBody>
        </p:sp>
      </p:grpSp>
      <p:grpSp>
        <p:nvGrpSpPr>
          <p:cNvPr id="16" name="Group 15">
            <a:extLst>
              <a:ext uri="{FF2B5EF4-FFF2-40B4-BE49-F238E27FC236}">
                <a16:creationId xmlns:a16="http://schemas.microsoft.com/office/drawing/2014/main" id="{342CA898-076B-4587-8F31-CFF6D37C0ADA}"/>
              </a:ext>
            </a:extLst>
          </p:cNvPr>
          <p:cNvGrpSpPr/>
          <p:nvPr/>
        </p:nvGrpSpPr>
        <p:grpSpPr>
          <a:xfrm>
            <a:off x="8231243" y="4986627"/>
            <a:ext cx="3046352" cy="858180"/>
            <a:chOff x="2113657" y="4283314"/>
            <a:chExt cx="3647459" cy="858180"/>
          </a:xfrm>
        </p:grpSpPr>
        <p:sp>
          <p:nvSpPr>
            <p:cNvPr id="17" name="TextBox 16">
              <a:extLst>
                <a:ext uri="{FF2B5EF4-FFF2-40B4-BE49-F238E27FC236}">
                  <a16:creationId xmlns:a16="http://schemas.microsoft.com/office/drawing/2014/main" id="{0C27BCAD-57A2-42AC-979D-E55FDA61A012}"/>
                </a:ext>
              </a:extLst>
            </p:cNvPr>
            <p:cNvSpPr txBox="1"/>
            <p:nvPr/>
          </p:nvSpPr>
          <p:spPr>
            <a:xfrm>
              <a:off x="2113657" y="4495163"/>
              <a:ext cx="3647456" cy="646331"/>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Evaluate the vendor's responses and information collected against your assessment criteria.</a:t>
              </a:r>
            </a:p>
          </p:txBody>
        </p:sp>
        <p:sp>
          <p:nvSpPr>
            <p:cNvPr id="18" name="TextBox 17">
              <a:extLst>
                <a:ext uri="{FF2B5EF4-FFF2-40B4-BE49-F238E27FC236}">
                  <a16:creationId xmlns:a16="http://schemas.microsoft.com/office/drawing/2014/main" id="{FAC94CF7-7F32-45FA-9505-126341C56203}"/>
                </a:ext>
              </a:extLst>
            </p:cNvPr>
            <p:cNvSpPr txBox="1"/>
            <p:nvPr/>
          </p:nvSpPr>
          <p:spPr>
            <a:xfrm>
              <a:off x="2113658" y="4283314"/>
              <a:ext cx="3647458" cy="307777"/>
            </a:xfrm>
            <a:prstGeom prst="rect">
              <a:avLst/>
            </a:prstGeom>
            <a:noFill/>
          </p:spPr>
          <p:txBody>
            <a:bodyPr wrap="square" rtlCol="0">
              <a:spAutoFit/>
            </a:bodyPr>
            <a:lstStyle/>
            <a:p>
              <a:r>
                <a:rPr lang="en-US" sz="1400" b="1" dirty="0">
                  <a:latin typeface="Arial" pitchFamily="34" charset="0"/>
                  <a:cs typeface="Arial" pitchFamily="34" charset="0"/>
                </a:rPr>
                <a:t>Risk Assessment and Scoring</a:t>
              </a:r>
            </a:p>
          </p:txBody>
        </p:sp>
      </p:grpSp>
      <p:grpSp>
        <p:nvGrpSpPr>
          <p:cNvPr id="22" name="Group 21">
            <a:extLst>
              <a:ext uri="{FF2B5EF4-FFF2-40B4-BE49-F238E27FC236}">
                <a16:creationId xmlns:a16="http://schemas.microsoft.com/office/drawing/2014/main" id="{C7BCB261-7182-47A0-93F7-E727EBD0C7B3}"/>
              </a:ext>
            </a:extLst>
          </p:cNvPr>
          <p:cNvGrpSpPr/>
          <p:nvPr/>
        </p:nvGrpSpPr>
        <p:grpSpPr>
          <a:xfrm>
            <a:off x="914404" y="2222424"/>
            <a:ext cx="3046353" cy="1042846"/>
            <a:chOff x="2113657" y="4283314"/>
            <a:chExt cx="3647460" cy="1042846"/>
          </a:xfrm>
        </p:grpSpPr>
        <p:sp>
          <p:nvSpPr>
            <p:cNvPr id="23" name="TextBox 22">
              <a:extLst>
                <a:ext uri="{FF2B5EF4-FFF2-40B4-BE49-F238E27FC236}">
                  <a16:creationId xmlns:a16="http://schemas.microsoft.com/office/drawing/2014/main" id="{D56B45D3-E966-4847-9C42-4246EBCA537F}"/>
                </a:ext>
              </a:extLst>
            </p:cNvPr>
            <p:cNvSpPr txBox="1"/>
            <p:nvPr/>
          </p:nvSpPr>
          <p:spPr>
            <a:xfrm>
              <a:off x="2113657" y="4495163"/>
              <a:ext cx="3647456" cy="830997"/>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Begin by creating a comprehensive inventory of all the vendors, suppliers, and third-party service providers with whom your organization interacts. </a:t>
              </a:r>
            </a:p>
          </p:txBody>
        </p:sp>
        <p:sp>
          <p:nvSpPr>
            <p:cNvPr id="24" name="TextBox 23">
              <a:extLst>
                <a:ext uri="{FF2B5EF4-FFF2-40B4-BE49-F238E27FC236}">
                  <a16:creationId xmlns:a16="http://schemas.microsoft.com/office/drawing/2014/main" id="{45DBFEDD-40A3-4B1F-AB64-A1C7DFAF9713}"/>
                </a:ext>
              </a:extLst>
            </p:cNvPr>
            <p:cNvSpPr txBox="1"/>
            <p:nvPr/>
          </p:nvSpPr>
          <p:spPr>
            <a:xfrm>
              <a:off x="2113658" y="4283314"/>
              <a:ext cx="3647459" cy="307777"/>
            </a:xfrm>
            <a:prstGeom prst="rect">
              <a:avLst/>
            </a:prstGeom>
            <a:noFill/>
          </p:spPr>
          <p:txBody>
            <a:bodyPr wrap="square" rtlCol="0">
              <a:spAutoFit/>
            </a:bodyPr>
            <a:lstStyle/>
            <a:p>
              <a:pPr algn="r"/>
              <a:r>
                <a:rPr lang="en-US" altLang="ko-KR" sz="1400" b="1" dirty="0">
                  <a:latin typeface="Arial" pitchFamily="34" charset="0"/>
                  <a:cs typeface="Arial" pitchFamily="34" charset="0"/>
                </a:rPr>
                <a:t>Inventory of Vendors</a:t>
              </a:r>
              <a:endParaRPr lang="ko-KR" altLang="en-US" sz="1400" b="1" dirty="0">
                <a:latin typeface="Arial" pitchFamily="34" charset="0"/>
                <a:cs typeface="Arial" pitchFamily="34" charset="0"/>
              </a:endParaRPr>
            </a:p>
          </p:txBody>
        </p:sp>
      </p:grpSp>
      <p:grpSp>
        <p:nvGrpSpPr>
          <p:cNvPr id="25" name="Group 24">
            <a:extLst>
              <a:ext uri="{FF2B5EF4-FFF2-40B4-BE49-F238E27FC236}">
                <a16:creationId xmlns:a16="http://schemas.microsoft.com/office/drawing/2014/main" id="{3721617D-9919-4012-9E92-DE60F53FAD0C}"/>
              </a:ext>
            </a:extLst>
          </p:cNvPr>
          <p:cNvGrpSpPr/>
          <p:nvPr/>
        </p:nvGrpSpPr>
        <p:grpSpPr>
          <a:xfrm>
            <a:off x="914404" y="3604526"/>
            <a:ext cx="3046353" cy="858180"/>
            <a:chOff x="2113657" y="4283314"/>
            <a:chExt cx="3647460" cy="858180"/>
          </a:xfrm>
        </p:grpSpPr>
        <p:sp>
          <p:nvSpPr>
            <p:cNvPr id="26" name="TextBox 25">
              <a:extLst>
                <a:ext uri="{FF2B5EF4-FFF2-40B4-BE49-F238E27FC236}">
                  <a16:creationId xmlns:a16="http://schemas.microsoft.com/office/drawing/2014/main" id="{6FD8D8B2-8B2E-4E47-97AB-6DF3BC8AD804}"/>
                </a:ext>
              </a:extLst>
            </p:cNvPr>
            <p:cNvSpPr txBox="1"/>
            <p:nvPr/>
          </p:nvSpPr>
          <p:spPr>
            <a:xfrm>
              <a:off x="2113657" y="4495163"/>
              <a:ext cx="3647456" cy="646331"/>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Categorize your vendors based on their importance and the level of risk they pose to your organization.</a:t>
              </a:r>
            </a:p>
          </p:txBody>
        </p:sp>
        <p:sp>
          <p:nvSpPr>
            <p:cNvPr id="27" name="TextBox 26">
              <a:extLst>
                <a:ext uri="{FF2B5EF4-FFF2-40B4-BE49-F238E27FC236}">
                  <a16:creationId xmlns:a16="http://schemas.microsoft.com/office/drawing/2014/main" id="{AD379FFC-8245-4C94-A0E1-3F68ECE10940}"/>
                </a:ext>
              </a:extLst>
            </p:cNvPr>
            <p:cNvSpPr txBox="1"/>
            <p:nvPr/>
          </p:nvSpPr>
          <p:spPr>
            <a:xfrm>
              <a:off x="2113658" y="4283314"/>
              <a:ext cx="3647459" cy="307777"/>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Arial" pitchFamily="34" charset="0"/>
                  <a:cs typeface="Arial" pitchFamily="34" charset="0"/>
                </a:rPr>
                <a:t>Categorize Vendors</a:t>
              </a:r>
            </a:p>
          </p:txBody>
        </p:sp>
      </p:grpSp>
      <p:grpSp>
        <p:nvGrpSpPr>
          <p:cNvPr id="28" name="Group 27">
            <a:extLst>
              <a:ext uri="{FF2B5EF4-FFF2-40B4-BE49-F238E27FC236}">
                <a16:creationId xmlns:a16="http://schemas.microsoft.com/office/drawing/2014/main" id="{EA00DC88-379A-45EB-806B-57D03443E23D}"/>
              </a:ext>
            </a:extLst>
          </p:cNvPr>
          <p:cNvGrpSpPr/>
          <p:nvPr/>
        </p:nvGrpSpPr>
        <p:grpSpPr>
          <a:xfrm>
            <a:off x="914404" y="4986627"/>
            <a:ext cx="3046353" cy="858180"/>
            <a:chOff x="2113657" y="4283314"/>
            <a:chExt cx="3647460" cy="858180"/>
          </a:xfrm>
        </p:grpSpPr>
        <p:sp>
          <p:nvSpPr>
            <p:cNvPr id="29" name="TextBox 28">
              <a:extLst>
                <a:ext uri="{FF2B5EF4-FFF2-40B4-BE49-F238E27FC236}">
                  <a16:creationId xmlns:a16="http://schemas.microsoft.com/office/drawing/2014/main" id="{769D39D2-3514-4DE3-86CE-301FBF748458}"/>
                </a:ext>
              </a:extLst>
            </p:cNvPr>
            <p:cNvSpPr txBox="1"/>
            <p:nvPr/>
          </p:nvSpPr>
          <p:spPr>
            <a:xfrm>
              <a:off x="2113657" y="4495163"/>
              <a:ext cx="3647456" cy="646331"/>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Determine the criteria and standards against which you will assess your vendors.</a:t>
              </a:r>
            </a:p>
          </p:txBody>
        </p:sp>
        <p:sp>
          <p:nvSpPr>
            <p:cNvPr id="30" name="TextBox 29">
              <a:extLst>
                <a:ext uri="{FF2B5EF4-FFF2-40B4-BE49-F238E27FC236}">
                  <a16:creationId xmlns:a16="http://schemas.microsoft.com/office/drawing/2014/main" id="{DD1CDC86-0D75-4D4D-AD38-3D0C20EDF1F8}"/>
                </a:ext>
              </a:extLst>
            </p:cNvPr>
            <p:cNvSpPr txBox="1"/>
            <p:nvPr/>
          </p:nvSpPr>
          <p:spPr>
            <a:xfrm>
              <a:off x="2113658" y="4283314"/>
              <a:ext cx="3647459" cy="307777"/>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Arial" pitchFamily="34" charset="0"/>
                  <a:cs typeface="Arial" pitchFamily="34" charset="0"/>
                </a:rPr>
                <a:t>Define Assessment Criteria</a:t>
              </a:r>
              <a:endParaRPr lang="ko-KR" altLang="en-US" sz="1400" b="1" dirty="0">
                <a:solidFill>
                  <a:schemeClr val="tx1">
                    <a:lumMod val="75000"/>
                    <a:lumOff val="25000"/>
                  </a:schemeClr>
                </a:solidFill>
                <a:latin typeface="Arial" pitchFamily="34" charset="0"/>
                <a:cs typeface="Arial" pitchFamily="34" charset="0"/>
              </a:endParaRPr>
            </a:p>
          </p:txBody>
        </p:sp>
      </p:grpSp>
      <p:sp>
        <p:nvSpPr>
          <p:cNvPr id="34" name="TextBox 33">
            <a:extLst>
              <a:ext uri="{FF2B5EF4-FFF2-40B4-BE49-F238E27FC236}">
                <a16:creationId xmlns:a16="http://schemas.microsoft.com/office/drawing/2014/main" id="{283B061F-DC80-4165-A6CF-5DB3470E1BA1}"/>
              </a:ext>
            </a:extLst>
          </p:cNvPr>
          <p:cNvSpPr txBox="1"/>
          <p:nvPr/>
        </p:nvSpPr>
        <p:spPr>
          <a:xfrm>
            <a:off x="4939470" y="6364602"/>
            <a:ext cx="2313062" cy="338554"/>
          </a:xfrm>
          <a:prstGeom prst="rect">
            <a:avLst/>
          </a:prstGeom>
          <a:noFill/>
        </p:spPr>
        <p:txBody>
          <a:bodyPr wrap="square" rtlCol="0">
            <a:spAutoFit/>
          </a:bodyPr>
          <a:lstStyle/>
          <a:p>
            <a:pPr algn="ctr"/>
            <a:r>
              <a:rPr lang="en-US" altLang="ko-KR" sz="1600" b="1" dirty="0">
                <a:solidFill>
                  <a:schemeClr val="bg1"/>
                </a:solidFill>
                <a:latin typeface="Arial" pitchFamily="34" charset="0"/>
                <a:cs typeface="Arial" pitchFamily="34" charset="0"/>
              </a:rPr>
              <a:t>And others</a:t>
            </a:r>
            <a:endParaRPr lang="ko-KR" altLang="en-US" sz="1600" b="1" dirty="0">
              <a:solidFill>
                <a:schemeClr val="bg1"/>
              </a:solidFill>
              <a:latin typeface="Arial" pitchFamily="34" charset="0"/>
              <a:cs typeface="Arial" pitchFamily="34" charset="0"/>
            </a:endParaRPr>
          </a:p>
        </p:txBody>
      </p:sp>
      <p:sp>
        <p:nvSpPr>
          <p:cNvPr id="31" name="Graphic 11">
            <a:extLst>
              <a:ext uri="{FF2B5EF4-FFF2-40B4-BE49-F238E27FC236}">
                <a16:creationId xmlns:a16="http://schemas.microsoft.com/office/drawing/2014/main" id="{2A49D1AC-10BB-FC2B-4B31-2316CA005AF0}"/>
              </a:ext>
            </a:extLst>
          </p:cNvPr>
          <p:cNvSpPr/>
          <p:nvPr/>
        </p:nvSpPr>
        <p:spPr>
          <a:xfrm>
            <a:off x="5691342" y="1566589"/>
            <a:ext cx="1818923" cy="4691429"/>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accent1"/>
          </a:solidFill>
          <a:ln w="9525" cap="flat">
            <a:noFill/>
            <a:prstDash val="solid"/>
            <a:miter/>
          </a:ln>
        </p:spPr>
        <p:txBody>
          <a:bodyPr rtlCol="0" anchor="ctr"/>
          <a:lstStyle/>
          <a:p>
            <a:endParaRPr lang="en-US" dirty="0"/>
          </a:p>
        </p:txBody>
      </p:sp>
      <p:sp>
        <p:nvSpPr>
          <p:cNvPr id="32" name="Graphic 12">
            <a:extLst>
              <a:ext uri="{FF2B5EF4-FFF2-40B4-BE49-F238E27FC236}">
                <a16:creationId xmlns:a16="http://schemas.microsoft.com/office/drawing/2014/main" id="{7525CBD3-B058-1F37-7A76-D5730BF41B4D}"/>
              </a:ext>
            </a:extLst>
          </p:cNvPr>
          <p:cNvSpPr/>
          <p:nvPr/>
        </p:nvSpPr>
        <p:spPr>
          <a:xfrm>
            <a:off x="4681223" y="1581498"/>
            <a:ext cx="1888498" cy="4661610"/>
          </a:xfrm>
          <a:custGeom>
            <a:avLst/>
            <a:gdLst>
              <a:gd name="connsiteX0" fmla="*/ 10001 w 1809750"/>
              <a:gd name="connsiteY0" fmla="*/ 4380249 h 4467225"/>
              <a:gd name="connsiteX1" fmla="*/ 33814 w 1809750"/>
              <a:gd name="connsiteY1" fmla="*/ 4357389 h 4467225"/>
              <a:gd name="connsiteX2" fmla="*/ 68104 w 1809750"/>
              <a:gd name="connsiteY2" fmla="*/ 4343101 h 4467225"/>
              <a:gd name="connsiteX3" fmla="*/ 128111 w 1809750"/>
              <a:gd name="connsiteY3" fmla="*/ 4262139 h 4467225"/>
              <a:gd name="connsiteX4" fmla="*/ 157639 w 1809750"/>
              <a:gd name="connsiteY4" fmla="*/ 4100214 h 4467225"/>
              <a:gd name="connsiteX5" fmla="*/ 220504 w 1809750"/>
              <a:gd name="connsiteY5" fmla="*/ 3863994 h 4467225"/>
              <a:gd name="connsiteX6" fmla="*/ 242411 w 1809750"/>
              <a:gd name="connsiteY6" fmla="*/ 3805891 h 4467225"/>
              <a:gd name="connsiteX7" fmla="*/ 268129 w 1809750"/>
              <a:gd name="connsiteY7" fmla="*/ 3699211 h 4467225"/>
              <a:gd name="connsiteX8" fmla="*/ 328136 w 1809750"/>
              <a:gd name="connsiteY8" fmla="*/ 3422034 h 4467225"/>
              <a:gd name="connsiteX9" fmla="*/ 327184 w 1809750"/>
              <a:gd name="connsiteY9" fmla="*/ 3396316 h 4467225"/>
              <a:gd name="connsiteX10" fmla="*/ 328136 w 1809750"/>
              <a:gd name="connsiteY10" fmla="*/ 3382029 h 4467225"/>
              <a:gd name="connsiteX11" fmla="*/ 370999 w 1809750"/>
              <a:gd name="connsiteY11" fmla="*/ 3260109 h 4467225"/>
              <a:gd name="connsiteX12" fmla="*/ 386239 w 1809750"/>
              <a:gd name="connsiteY12" fmla="*/ 3223914 h 4467225"/>
              <a:gd name="connsiteX13" fmla="*/ 406241 w 1809750"/>
              <a:gd name="connsiteY13" fmla="*/ 3121996 h 4467225"/>
              <a:gd name="connsiteX14" fmla="*/ 423386 w 1809750"/>
              <a:gd name="connsiteY14" fmla="*/ 3035319 h 4467225"/>
              <a:gd name="connsiteX15" fmla="*/ 434816 w 1809750"/>
              <a:gd name="connsiteY15" fmla="*/ 2983884 h 4467225"/>
              <a:gd name="connsiteX16" fmla="*/ 461486 w 1809750"/>
              <a:gd name="connsiteY16" fmla="*/ 2818149 h 4467225"/>
              <a:gd name="connsiteX17" fmla="*/ 471011 w 1809750"/>
              <a:gd name="connsiteY17" fmla="*/ 2784811 h 4467225"/>
              <a:gd name="connsiteX18" fmla="*/ 476726 w 1809750"/>
              <a:gd name="connsiteY18" fmla="*/ 2732424 h 4467225"/>
              <a:gd name="connsiteX19" fmla="*/ 495776 w 1809750"/>
              <a:gd name="connsiteY19" fmla="*/ 2643841 h 4467225"/>
              <a:gd name="connsiteX20" fmla="*/ 503396 w 1809750"/>
              <a:gd name="connsiteY20" fmla="*/ 2624791 h 4467225"/>
              <a:gd name="connsiteX21" fmla="*/ 504349 w 1809750"/>
              <a:gd name="connsiteY21" fmla="*/ 2537161 h 4467225"/>
              <a:gd name="connsiteX22" fmla="*/ 511016 w 1809750"/>
              <a:gd name="connsiteY22" fmla="*/ 2502871 h 4467225"/>
              <a:gd name="connsiteX23" fmla="*/ 538639 w 1809750"/>
              <a:gd name="connsiteY23" fmla="*/ 2290464 h 4467225"/>
              <a:gd name="connsiteX24" fmla="*/ 539591 w 1809750"/>
              <a:gd name="connsiteY24" fmla="*/ 2259984 h 4467225"/>
              <a:gd name="connsiteX25" fmla="*/ 559594 w 1809750"/>
              <a:gd name="connsiteY25" fmla="*/ 2226646 h 4467225"/>
              <a:gd name="connsiteX26" fmla="*/ 558641 w 1809750"/>
              <a:gd name="connsiteY26" fmla="*/ 2183784 h 4467225"/>
              <a:gd name="connsiteX27" fmla="*/ 561499 w 1809750"/>
              <a:gd name="connsiteY27" fmla="*/ 2168544 h 4467225"/>
              <a:gd name="connsiteX28" fmla="*/ 554831 w 1809750"/>
              <a:gd name="connsiteY28" fmla="*/ 2102821 h 4467225"/>
              <a:gd name="connsiteX29" fmla="*/ 529114 w 1809750"/>
              <a:gd name="connsiteY29" fmla="*/ 2085676 h 4467225"/>
              <a:gd name="connsiteX30" fmla="*/ 493871 w 1809750"/>
              <a:gd name="connsiteY30" fmla="*/ 2092344 h 4467225"/>
              <a:gd name="connsiteX31" fmla="*/ 492919 w 1809750"/>
              <a:gd name="connsiteY31" fmla="*/ 2084724 h 4467225"/>
              <a:gd name="connsiteX32" fmla="*/ 520541 w 1809750"/>
              <a:gd name="connsiteY32" fmla="*/ 2079961 h 4467225"/>
              <a:gd name="connsiteX33" fmla="*/ 520541 w 1809750"/>
              <a:gd name="connsiteY33" fmla="*/ 2075199 h 4467225"/>
              <a:gd name="connsiteX34" fmla="*/ 474821 w 1809750"/>
              <a:gd name="connsiteY34" fmla="*/ 2063769 h 4467225"/>
              <a:gd name="connsiteX35" fmla="*/ 488156 w 1809750"/>
              <a:gd name="connsiteY35" fmla="*/ 2009476 h 4467225"/>
              <a:gd name="connsiteX36" fmla="*/ 579596 w 1809750"/>
              <a:gd name="connsiteY36" fmla="*/ 1892319 h 4467225"/>
              <a:gd name="connsiteX37" fmla="*/ 533876 w 1809750"/>
              <a:gd name="connsiteY37" fmla="*/ 1886604 h 4467225"/>
              <a:gd name="connsiteX38" fmla="*/ 513874 w 1809750"/>
              <a:gd name="connsiteY38" fmla="*/ 1897081 h 4467225"/>
              <a:gd name="connsiteX39" fmla="*/ 461486 w 1809750"/>
              <a:gd name="connsiteY39" fmla="*/ 1948516 h 4467225"/>
              <a:gd name="connsiteX40" fmla="*/ 420529 w 1809750"/>
              <a:gd name="connsiteY40" fmla="*/ 2017096 h 4467225"/>
              <a:gd name="connsiteX41" fmla="*/ 432911 w 1809750"/>
              <a:gd name="connsiteY41" fmla="*/ 2049481 h 4467225"/>
              <a:gd name="connsiteX42" fmla="*/ 444341 w 1809750"/>
              <a:gd name="connsiteY42" fmla="*/ 2054244 h 4467225"/>
              <a:gd name="connsiteX43" fmla="*/ 410051 w 1809750"/>
              <a:gd name="connsiteY43" fmla="*/ 2059959 h 4467225"/>
              <a:gd name="connsiteX44" fmla="*/ 412909 w 1809750"/>
              <a:gd name="connsiteY44" fmla="*/ 2079961 h 4467225"/>
              <a:gd name="connsiteX45" fmla="*/ 409099 w 1809750"/>
              <a:gd name="connsiteY45" fmla="*/ 2084724 h 4467225"/>
              <a:gd name="connsiteX46" fmla="*/ 387191 w 1809750"/>
              <a:gd name="connsiteY46" fmla="*/ 2069484 h 4467225"/>
              <a:gd name="connsiteX47" fmla="*/ 366236 w 1809750"/>
              <a:gd name="connsiteY47" fmla="*/ 2029479 h 4467225"/>
              <a:gd name="connsiteX48" fmla="*/ 348139 w 1809750"/>
              <a:gd name="connsiteY48" fmla="*/ 2004714 h 4467225"/>
              <a:gd name="connsiteX49" fmla="*/ 322421 w 1809750"/>
              <a:gd name="connsiteY49" fmla="*/ 1957089 h 4467225"/>
              <a:gd name="connsiteX50" fmla="*/ 289084 w 1809750"/>
              <a:gd name="connsiteY50" fmla="*/ 1910416 h 4467225"/>
              <a:gd name="connsiteX51" fmla="*/ 259556 w 1809750"/>
              <a:gd name="connsiteY51" fmla="*/ 1877079 h 4467225"/>
              <a:gd name="connsiteX52" fmla="*/ 264319 w 1809750"/>
              <a:gd name="connsiteY52" fmla="*/ 1872316 h 4467225"/>
              <a:gd name="connsiteX53" fmla="*/ 278606 w 1809750"/>
              <a:gd name="connsiteY53" fmla="*/ 1881841 h 4467225"/>
              <a:gd name="connsiteX54" fmla="*/ 149066 w 1809750"/>
              <a:gd name="connsiteY54" fmla="*/ 1581804 h 4467225"/>
              <a:gd name="connsiteX55" fmla="*/ 109061 w 1809750"/>
              <a:gd name="connsiteY55" fmla="*/ 1461789 h 4467225"/>
              <a:gd name="connsiteX56" fmla="*/ 106204 w 1809750"/>
              <a:gd name="connsiteY56" fmla="*/ 1429404 h 4467225"/>
              <a:gd name="connsiteX57" fmla="*/ 111919 w 1809750"/>
              <a:gd name="connsiteY57" fmla="*/ 1353204 h 4467225"/>
              <a:gd name="connsiteX58" fmla="*/ 133826 w 1809750"/>
              <a:gd name="connsiteY58" fmla="*/ 1303674 h 4467225"/>
              <a:gd name="connsiteX59" fmla="*/ 206216 w 1809750"/>
              <a:gd name="connsiteY59" fmla="*/ 1160799 h 4467225"/>
              <a:gd name="connsiteX60" fmla="*/ 220504 w 1809750"/>
              <a:gd name="connsiteY60" fmla="*/ 1133176 h 4467225"/>
              <a:gd name="connsiteX61" fmla="*/ 246221 w 1809750"/>
              <a:gd name="connsiteY61" fmla="*/ 1089361 h 4467225"/>
              <a:gd name="connsiteX62" fmla="*/ 299561 w 1809750"/>
              <a:gd name="connsiteY62" fmla="*/ 986491 h 4467225"/>
              <a:gd name="connsiteX63" fmla="*/ 347186 w 1809750"/>
              <a:gd name="connsiteY63" fmla="*/ 891241 h 4467225"/>
              <a:gd name="connsiteX64" fmla="*/ 365284 w 1809750"/>
              <a:gd name="connsiteY64" fmla="*/ 840759 h 4467225"/>
              <a:gd name="connsiteX65" fmla="*/ 372904 w 1809750"/>
              <a:gd name="connsiteY65" fmla="*/ 817899 h 4467225"/>
              <a:gd name="connsiteX66" fmla="*/ 407194 w 1809750"/>
              <a:gd name="connsiteY66" fmla="*/ 750271 h 4467225"/>
              <a:gd name="connsiteX67" fmla="*/ 456724 w 1809750"/>
              <a:gd name="connsiteY67" fmla="*/ 719791 h 4467225"/>
              <a:gd name="connsiteX68" fmla="*/ 571024 w 1809750"/>
              <a:gd name="connsiteY68" fmla="*/ 684549 h 4467225"/>
              <a:gd name="connsiteX69" fmla="*/ 671036 w 1809750"/>
              <a:gd name="connsiteY69" fmla="*/ 632161 h 4467225"/>
              <a:gd name="connsiteX70" fmla="*/ 683419 w 1809750"/>
              <a:gd name="connsiteY70" fmla="*/ 614064 h 4467225"/>
              <a:gd name="connsiteX71" fmla="*/ 693896 w 1809750"/>
              <a:gd name="connsiteY71" fmla="*/ 548341 h 4467225"/>
              <a:gd name="connsiteX72" fmla="*/ 699611 w 1809750"/>
              <a:gd name="connsiteY72" fmla="*/ 438804 h 4467225"/>
              <a:gd name="connsiteX73" fmla="*/ 694849 w 1809750"/>
              <a:gd name="connsiteY73" fmla="*/ 383559 h 4467225"/>
              <a:gd name="connsiteX74" fmla="*/ 717709 w 1809750"/>
              <a:gd name="connsiteY74" fmla="*/ 281641 h 4467225"/>
              <a:gd name="connsiteX75" fmla="*/ 747236 w 1809750"/>
              <a:gd name="connsiteY75" fmla="*/ 187344 h 4467225"/>
              <a:gd name="connsiteX76" fmla="*/ 762476 w 1809750"/>
              <a:gd name="connsiteY76" fmla="*/ 163531 h 4467225"/>
              <a:gd name="connsiteX77" fmla="*/ 824389 w 1809750"/>
              <a:gd name="connsiteY77" fmla="*/ 91141 h 4467225"/>
              <a:gd name="connsiteX78" fmla="*/ 857726 w 1809750"/>
              <a:gd name="connsiteY78" fmla="*/ 42564 h 4467225"/>
              <a:gd name="connsiteX79" fmla="*/ 879634 w 1809750"/>
              <a:gd name="connsiteY79" fmla="*/ 35896 h 4467225"/>
              <a:gd name="connsiteX80" fmla="*/ 904399 w 1809750"/>
              <a:gd name="connsiteY80" fmla="*/ 30181 h 4467225"/>
              <a:gd name="connsiteX81" fmla="*/ 982504 w 1809750"/>
              <a:gd name="connsiteY81" fmla="*/ 11131 h 4467225"/>
              <a:gd name="connsiteX82" fmla="*/ 1059656 w 1809750"/>
              <a:gd name="connsiteY82" fmla="*/ 31134 h 4467225"/>
              <a:gd name="connsiteX83" fmla="*/ 1208246 w 1809750"/>
              <a:gd name="connsiteY83" fmla="*/ 231159 h 4467225"/>
              <a:gd name="connsiteX84" fmla="*/ 1225391 w 1809750"/>
              <a:gd name="connsiteY84" fmla="*/ 466426 h 4467225"/>
              <a:gd name="connsiteX85" fmla="*/ 1224439 w 1809750"/>
              <a:gd name="connsiteY85" fmla="*/ 476904 h 4467225"/>
              <a:gd name="connsiteX86" fmla="*/ 1233011 w 1809750"/>
              <a:gd name="connsiteY86" fmla="*/ 670261 h 4467225"/>
              <a:gd name="connsiteX87" fmla="*/ 1278731 w 1809750"/>
              <a:gd name="connsiteY87" fmla="*/ 721696 h 4467225"/>
              <a:gd name="connsiteX88" fmla="*/ 1348264 w 1809750"/>
              <a:gd name="connsiteY88" fmla="*/ 732174 h 4467225"/>
              <a:gd name="connsiteX89" fmla="*/ 1381601 w 1809750"/>
              <a:gd name="connsiteY89" fmla="*/ 755986 h 4467225"/>
              <a:gd name="connsiteX90" fmla="*/ 1409224 w 1809750"/>
              <a:gd name="connsiteY90" fmla="*/ 801706 h 4467225"/>
              <a:gd name="connsiteX91" fmla="*/ 1417796 w 1809750"/>
              <a:gd name="connsiteY91" fmla="*/ 820756 h 4467225"/>
              <a:gd name="connsiteX92" fmla="*/ 1447324 w 1809750"/>
              <a:gd name="connsiteY92" fmla="*/ 879811 h 4467225"/>
              <a:gd name="connsiteX93" fmla="*/ 1549241 w 1809750"/>
              <a:gd name="connsiteY93" fmla="*/ 1010304 h 4467225"/>
              <a:gd name="connsiteX94" fmla="*/ 1579721 w 1809750"/>
              <a:gd name="connsiteY94" fmla="*/ 1043641 h 4467225"/>
              <a:gd name="connsiteX95" fmla="*/ 1634014 w 1809750"/>
              <a:gd name="connsiteY95" fmla="*/ 1114126 h 4467225"/>
              <a:gd name="connsiteX96" fmla="*/ 1742599 w 1809750"/>
              <a:gd name="connsiteY96" fmla="*/ 1255096 h 4467225"/>
              <a:gd name="connsiteX97" fmla="*/ 1774031 w 1809750"/>
              <a:gd name="connsiteY97" fmla="*/ 1312246 h 4467225"/>
              <a:gd name="connsiteX98" fmla="*/ 1797844 w 1809750"/>
              <a:gd name="connsiteY98" fmla="*/ 1354156 h 4467225"/>
              <a:gd name="connsiteX99" fmla="*/ 1806416 w 1809750"/>
              <a:gd name="connsiteY99" fmla="*/ 1372254 h 4467225"/>
              <a:gd name="connsiteX100" fmla="*/ 1801654 w 1809750"/>
              <a:gd name="connsiteY100" fmla="*/ 1457026 h 4467225"/>
              <a:gd name="connsiteX101" fmla="*/ 1762601 w 1809750"/>
              <a:gd name="connsiteY101" fmla="*/ 1607521 h 4467225"/>
              <a:gd name="connsiteX102" fmla="*/ 1740694 w 1809750"/>
              <a:gd name="connsiteY102" fmla="*/ 1665624 h 4467225"/>
              <a:gd name="connsiteX103" fmla="*/ 1700689 w 1809750"/>
              <a:gd name="connsiteY103" fmla="*/ 1787544 h 4467225"/>
              <a:gd name="connsiteX104" fmla="*/ 1698784 w 1809750"/>
              <a:gd name="connsiteY104" fmla="*/ 1793259 h 4467225"/>
              <a:gd name="connsiteX105" fmla="*/ 1686401 w 1809750"/>
              <a:gd name="connsiteY105" fmla="*/ 1869459 h 4467225"/>
              <a:gd name="connsiteX106" fmla="*/ 1653064 w 1809750"/>
              <a:gd name="connsiteY106" fmla="*/ 1898034 h 4467225"/>
              <a:gd name="connsiteX107" fmla="*/ 1609249 w 1809750"/>
              <a:gd name="connsiteY107" fmla="*/ 2004714 h 4467225"/>
              <a:gd name="connsiteX108" fmla="*/ 1568291 w 1809750"/>
              <a:gd name="connsiteY108" fmla="*/ 2011381 h 4467225"/>
              <a:gd name="connsiteX109" fmla="*/ 1535906 w 1809750"/>
              <a:gd name="connsiteY109" fmla="*/ 1998046 h 4467225"/>
              <a:gd name="connsiteX110" fmla="*/ 1582579 w 1809750"/>
              <a:gd name="connsiteY110" fmla="*/ 1964709 h 4467225"/>
              <a:gd name="connsiteX111" fmla="*/ 1499711 w 1809750"/>
              <a:gd name="connsiteY111" fmla="*/ 1878984 h 4467225"/>
              <a:gd name="connsiteX112" fmla="*/ 1486376 w 1809750"/>
              <a:gd name="connsiteY112" fmla="*/ 1865649 h 4467225"/>
              <a:gd name="connsiteX113" fmla="*/ 1426369 w 1809750"/>
              <a:gd name="connsiteY113" fmla="*/ 1834216 h 4467225"/>
              <a:gd name="connsiteX114" fmla="*/ 1479709 w 1809750"/>
              <a:gd name="connsiteY114" fmla="*/ 1908511 h 4467225"/>
              <a:gd name="connsiteX115" fmla="*/ 1511141 w 1809750"/>
              <a:gd name="connsiteY115" fmla="*/ 1983759 h 4467225"/>
              <a:gd name="connsiteX116" fmla="*/ 1507331 w 1809750"/>
              <a:gd name="connsiteY116" fmla="*/ 2011381 h 4467225"/>
              <a:gd name="connsiteX117" fmla="*/ 1484471 w 1809750"/>
              <a:gd name="connsiteY117" fmla="*/ 2006619 h 4467225"/>
              <a:gd name="connsiteX118" fmla="*/ 1446371 w 1809750"/>
              <a:gd name="connsiteY118" fmla="*/ 2034241 h 4467225"/>
              <a:gd name="connsiteX119" fmla="*/ 1463516 w 1809750"/>
              <a:gd name="connsiteY119" fmla="*/ 2120919 h 4467225"/>
              <a:gd name="connsiteX120" fmla="*/ 1468279 w 1809750"/>
              <a:gd name="connsiteY120" fmla="*/ 2202834 h 4467225"/>
              <a:gd name="connsiteX121" fmla="*/ 1472089 w 1809750"/>
              <a:gd name="connsiteY121" fmla="*/ 2251411 h 4467225"/>
              <a:gd name="connsiteX122" fmla="*/ 1468279 w 1809750"/>
              <a:gd name="connsiteY122" fmla="*/ 2393334 h 4467225"/>
              <a:gd name="connsiteX123" fmla="*/ 1453991 w 1809750"/>
              <a:gd name="connsiteY123" fmla="*/ 2605741 h 4467225"/>
              <a:gd name="connsiteX124" fmla="*/ 1438751 w 1809750"/>
              <a:gd name="connsiteY124" fmla="*/ 2816244 h 4467225"/>
              <a:gd name="connsiteX125" fmla="*/ 1432084 w 1809750"/>
              <a:gd name="connsiteY125" fmla="*/ 2962929 h 4467225"/>
              <a:gd name="connsiteX126" fmla="*/ 1424464 w 1809750"/>
              <a:gd name="connsiteY126" fmla="*/ 3218199 h 4467225"/>
              <a:gd name="connsiteX127" fmla="*/ 1418749 w 1809750"/>
              <a:gd name="connsiteY127" fmla="*/ 3379171 h 4467225"/>
              <a:gd name="connsiteX128" fmla="*/ 1428274 w 1809750"/>
              <a:gd name="connsiteY128" fmla="*/ 3838276 h 4467225"/>
              <a:gd name="connsiteX129" fmla="*/ 1414939 w 1809750"/>
              <a:gd name="connsiteY129" fmla="*/ 4017346 h 4467225"/>
              <a:gd name="connsiteX130" fmla="*/ 1406366 w 1809750"/>
              <a:gd name="connsiteY130" fmla="*/ 4130694 h 4467225"/>
              <a:gd name="connsiteX131" fmla="*/ 1394936 w 1809750"/>
              <a:gd name="connsiteY131" fmla="*/ 4244041 h 4467225"/>
              <a:gd name="connsiteX132" fmla="*/ 1393031 w 1809750"/>
              <a:gd name="connsiteY132" fmla="*/ 4272616 h 4467225"/>
              <a:gd name="connsiteX133" fmla="*/ 1384459 w 1809750"/>
              <a:gd name="connsiteY133" fmla="*/ 4389774 h 4467225"/>
              <a:gd name="connsiteX134" fmla="*/ 1368266 w 1809750"/>
              <a:gd name="connsiteY134" fmla="*/ 4402156 h 4467225"/>
              <a:gd name="connsiteX135" fmla="*/ 1309211 w 1809750"/>
              <a:gd name="connsiteY135" fmla="*/ 4403109 h 4467225"/>
              <a:gd name="connsiteX136" fmla="*/ 1240631 w 1809750"/>
              <a:gd name="connsiteY136" fmla="*/ 4461211 h 4467225"/>
              <a:gd name="connsiteX137" fmla="*/ 1121569 w 1809750"/>
              <a:gd name="connsiteY137" fmla="*/ 4468831 h 4467225"/>
              <a:gd name="connsiteX138" fmla="*/ 1091089 w 1809750"/>
              <a:gd name="connsiteY138" fmla="*/ 4445971 h 4467225"/>
              <a:gd name="connsiteX139" fmla="*/ 1068229 w 1809750"/>
              <a:gd name="connsiteY139" fmla="*/ 4360246 h 4467225"/>
              <a:gd name="connsiteX140" fmla="*/ 1052989 w 1809750"/>
              <a:gd name="connsiteY140" fmla="*/ 4259281 h 4467225"/>
              <a:gd name="connsiteX141" fmla="*/ 1070134 w 1809750"/>
              <a:gd name="connsiteY141" fmla="*/ 4195464 h 4467225"/>
              <a:gd name="connsiteX142" fmla="*/ 1084421 w 1809750"/>
              <a:gd name="connsiteY142" fmla="*/ 4105929 h 4467225"/>
              <a:gd name="connsiteX143" fmla="*/ 1085374 w 1809750"/>
              <a:gd name="connsiteY143" fmla="*/ 3964959 h 4467225"/>
              <a:gd name="connsiteX144" fmla="*/ 1090136 w 1809750"/>
              <a:gd name="connsiteY144" fmla="*/ 3763981 h 4467225"/>
              <a:gd name="connsiteX145" fmla="*/ 1090136 w 1809750"/>
              <a:gd name="connsiteY145" fmla="*/ 3575386 h 4467225"/>
              <a:gd name="connsiteX146" fmla="*/ 1091089 w 1809750"/>
              <a:gd name="connsiteY146" fmla="*/ 3440131 h 4467225"/>
              <a:gd name="connsiteX147" fmla="*/ 1084421 w 1809750"/>
              <a:gd name="connsiteY147" fmla="*/ 3398221 h 4467225"/>
              <a:gd name="connsiteX148" fmla="*/ 1083469 w 1809750"/>
              <a:gd name="connsiteY148" fmla="*/ 3383934 h 4467225"/>
              <a:gd name="connsiteX149" fmla="*/ 1088231 w 1809750"/>
              <a:gd name="connsiteY149" fmla="*/ 3122949 h 4467225"/>
              <a:gd name="connsiteX150" fmla="*/ 1075849 w 1809750"/>
              <a:gd name="connsiteY150" fmla="*/ 2908636 h 4467225"/>
              <a:gd name="connsiteX151" fmla="*/ 1047274 w 1809750"/>
              <a:gd name="connsiteY151" fmla="*/ 2654319 h 4467225"/>
              <a:gd name="connsiteX152" fmla="*/ 1026319 w 1809750"/>
              <a:gd name="connsiteY152" fmla="*/ 2539066 h 4467225"/>
              <a:gd name="connsiteX153" fmla="*/ 1023461 w 1809750"/>
              <a:gd name="connsiteY153" fmla="*/ 2510491 h 4467225"/>
              <a:gd name="connsiteX154" fmla="*/ 1015841 w 1809750"/>
              <a:gd name="connsiteY154" fmla="*/ 2488584 h 4467225"/>
              <a:gd name="connsiteX155" fmla="*/ 1009174 w 1809750"/>
              <a:gd name="connsiteY155" fmla="*/ 2457151 h 4467225"/>
              <a:gd name="connsiteX156" fmla="*/ 1002506 w 1809750"/>
              <a:gd name="connsiteY156" fmla="*/ 2400001 h 4467225"/>
              <a:gd name="connsiteX157" fmla="*/ 977741 w 1809750"/>
              <a:gd name="connsiteY157" fmla="*/ 2420956 h 4467225"/>
              <a:gd name="connsiteX158" fmla="*/ 898684 w 1809750"/>
              <a:gd name="connsiteY158" fmla="*/ 2683846 h 4467225"/>
              <a:gd name="connsiteX159" fmla="*/ 799624 w 1809750"/>
              <a:gd name="connsiteY159" fmla="*/ 3000076 h 4467225"/>
              <a:gd name="connsiteX160" fmla="*/ 741521 w 1809750"/>
              <a:gd name="connsiteY160" fmla="*/ 3304876 h 4467225"/>
              <a:gd name="connsiteX161" fmla="*/ 736759 w 1809750"/>
              <a:gd name="connsiteY161" fmla="*/ 3384886 h 4467225"/>
              <a:gd name="connsiteX162" fmla="*/ 725329 w 1809750"/>
              <a:gd name="connsiteY162" fmla="*/ 3419176 h 4467225"/>
              <a:gd name="connsiteX163" fmla="*/ 705326 w 1809750"/>
              <a:gd name="connsiteY163" fmla="*/ 3529666 h 4467225"/>
              <a:gd name="connsiteX164" fmla="*/ 679609 w 1809750"/>
              <a:gd name="connsiteY164" fmla="*/ 3662064 h 4467225"/>
              <a:gd name="connsiteX165" fmla="*/ 654844 w 1809750"/>
              <a:gd name="connsiteY165" fmla="*/ 3813511 h 4467225"/>
              <a:gd name="connsiteX166" fmla="*/ 628174 w 1809750"/>
              <a:gd name="connsiteY166" fmla="*/ 3989724 h 4467225"/>
              <a:gd name="connsiteX167" fmla="*/ 611981 w 1809750"/>
              <a:gd name="connsiteY167" fmla="*/ 4096404 h 4467225"/>
              <a:gd name="connsiteX168" fmla="*/ 595789 w 1809750"/>
              <a:gd name="connsiteY168" fmla="*/ 4204989 h 4467225"/>
              <a:gd name="connsiteX169" fmla="*/ 572929 w 1809750"/>
              <a:gd name="connsiteY169" fmla="*/ 4360246 h 4467225"/>
              <a:gd name="connsiteX170" fmla="*/ 571976 w 1809750"/>
              <a:gd name="connsiteY170" fmla="*/ 4365961 h 4467225"/>
              <a:gd name="connsiteX171" fmla="*/ 536734 w 1809750"/>
              <a:gd name="connsiteY171" fmla="*/ 4398346 h 4467225"/>
              <a:gd name="connsiteX172" fmla="*/ 410051 w 1809750"/>
              <a:gd name="connsiteY172" fmla="*/ 4390726 h 4467225"/>
              <a:gd name="connsiteX173" fmla="*/ 377666 w 1809750"/>
              <a:gd name="connsiteY173" fmla="*/ 4404061 h 4467225"/>
              <a:gd name="connsiteX174" fmla="*/ 359569 w 1809750"/>
              <a:gd name="connsiteY174" fmla="*/ 4412634 h 4467225"/>
              <a:gd name="connsiteX175" fmla="*/ 343376 w 1809750"/>
              <a:gd name="connsiteY175" fmla="*/ 4397394 h 4467225"/>
              <a:gd name="connsiteX176" fmla="*/ 319564 w 1809750"/>
              <a:gd name="connsiteY176" fmla="*/ 4374534 h 4467225"/>
              <a:gd name="connsiteX177" fmla="*/ 301466 w 1809750"/>
              <a:gd name="connsiteY177" fmla="*/ 4369771 h 4467225"/>
              <a:gd name="connsiteX178" fmla="*/ 276701 w 1809750"/>
              <a:gd name="connsiteY178" fmla="*/ 4385011 h 4467225"/>
              <a:gd name="connsiteX179" fmla="*/ 198596 w 1809750"/>
              <a:gd name="connsiteY179" fmla="*/ 4448829 h 4467225"/>
              <a:gd name="connsiteX180" fmla="*/ 78581 w 1809750"/>
              <a:gd name="connsiteY180" fmla="*/ 4447876 h 4467225"/>
              <a:gd name="connsiteX181" fmla="*/ 7144 w 1809750"/>
              <a:gd name="connsiteY181" fmla="*/ 4419301 h 4467225"/>
              <a:gd name="connsiteX182" fmla="*/ 10001 w 1809750"/>
              <a:gd name="connsiteY182" fmla="*/ 4380249 h 4467225"/>
              <a:gd name="connsiteX183" fmla="*/ 705326 w 1809750"/>
              <a:gd name="connsiteY183" fmla="*/ 762654 h 4467225"/>
              <a:gd name="connsiteX184" fmla="*/ 719614 w 1809750"/>
              <a:gd name="connsiteY184" fmla="*/ 792181 h 4467225"/>
              <a:gd name="connsiteX185" fmla="*/ 739616 w 1809750"/>
              <a:gd name="connsiteY185" fmla="*/ 840759 h 4467225"/>
              <a:gd name="connsiteX186" fmla="*/ 752951 w 1809750"/>
              <a:gd name="connsiteY186" fmla="*/ 867429 h 4467225"/>
              <a:gd name="connsiteX187" fmla="*/ 760571 w 1809750"/>
              <a:gd name="connsiteY187" fmla="*/ 945534 h 4467225"/>
              <a:gd name="connsiteX188" fmla="*/ 775811 w 1809750"/>
              <a:gd name="connsiteY188" fmla="*/ 1109364 h 4467225"/>
              <a:gd name="connsiteX189" fmla="*/ 866299 w 1809750"/>
              <a:gd name="connsiteY189" fmla="*/ 1383684 h 4467225"/>
              <a:gd name="connsiteX190" fmla="*/ 890111 w 1809750"/>
              <a:gd name="connsiteY190" fmla="*/ 1427499 h 4467225"/>
              <a:gd name="connsiteX191" fmla="*/ 914876 w 1809750"/>
              <a:gd name="connsiteY191" fmla="*/ 1369396 h 4467225"/>
              <a:gd name="connsiteX192" fmla="*/ 1006316 w 1809750"/>
              <a:gd name="connsiteY192" fmla="*/ 1135081 h 4467225"/>
              <a:gd name="connsiteX193" fmla="*/ 1058704 w 1809750"/>
              <a:gd name="connsiteY193" fmla="*/ 1014114 h 4467225"/>
              <a:gd name="connsiteX194" fmla="*/ 1060609 w 1809750"/>
              <a:gd name="connsiteY194" fmla="*/ 974109 h 4467225"/>
              <a:gd name="connsiteX195" fmla="*/ 1052989 w 1809750"/>
              <a:gd name="connsiteY195" fmla="*/ 881716 h 4467225"/>
              <a:gd name="connsiteX196" fmla="*/ 1063466 w 1809750"/>
              <a:gd name="connsiteY196" fmla="*/ 863619 h 4467225"/>
              <a:gd name="connsiteX197" fmla="*/ 1126331 w 1809750"/>
              <a:gd name="connsiteY197" fmla="*/ 804564 h 4467225"/>
              <a:gd name="connsiteX198" fmla="*/ 1206341 w 1809750"/>
              <a:gd name="connsiteY198" fmla="*/ 850284 h 4467225"/>
              <a:gd name="connsiteX199" fmla="*/ 1067276 w 1809750"/>
              <a:gd name="connsiteY199" fmla="*/ 633114 h 4467225"/>
              <a:gd name="connsiteX200" fmla="*/ 1049179 w 1809750"/>
              <a:gd name="connsiteY200" fmla="*/ 710266 h 4467225"/>
              <a:gd name="connsiteX201" fmla="*/ 1040606 w 1809750"/>
              <a:gd name="connsiteY201" fmla="*/ 776941 h 4467225"/>
              <a:gd name="connsiteX202" fmla="*/ 1030129 w 1809750"/>
              <a:gd name="connsiteY202" fmla="*/ 814089 h 4467225"/>
              <a:gd name="connsiteX203" fmla="*/ 997744 w 1809750"/>
              <a:gd name="connsiteY203" fmla="*/ 848379 h 4467225"/>
              <a:gd name="connsiteX204" fmla="*/ 904399 w 1809750"/>
              <a:gd name="connsiteY204" fmla="*/ 990301 h 4467225"/>
              <a:gd name="connsiteX205" fmla="*/ 897731 w 1809750"/>
              <a:gd name="connsiteY205" fmla="*/ 993159 h 4467225"/>
              <a:gd name="connsiteX206" fmla="*/ 878681 w 1809750"/>
              <a:gd name="connsiteY206" fmla="*/ 936009 h 4467225"/>
              <a:gd name="connsiteX207" fmla="*/ 818674 w 1809750"/>
              <a:gd name="connsiteY207" fmla="*/ 856951 h 4467225"/>
              <a:gd name="connsiteX208" fmla="*/ 780574 w 1809750"/>
              <a:gd name="connsiteY208" fmla="*/ 843616 h 4467225"/>
              <a:gd name="connsiteX209" fmla="*/ 797719 w 1809750"/>
              <a:gd name="connsiteY209" fmla="*/ 592156 h 4467225"/>
              <a:gd name="connsiteX210" fmla="*/ 634841 w 1809750"/>
              <a:gd name="connsiteY210" fmla="*/ 825519 h 4467225"/>
              <a:gd name="connsiteX211" fmla="*/ 705326 w 1809750"/>
              <a:gd name="connsiteY211" fmla="*/ 762654 h 4467225"/>
              <a:gd name="connsiteX212" fmla="*/ 1273969 w 1809750"/>
              <a:gd name="connsiteY212" fmla="*/ 1329391 h 4467225"/>
              <a:gd name="connsiteX213" fmla="*/ 1280636 w 1809750"/>
              <a:gd name="connsiteY213" fmla="*/ 1357014 h 4467225"/>
              <a:gd name="connsiteX214" fmla="*/ 1294924 w 1809750"/>
              <a:gd name="connsiteY214" fmla="*/ 1423689 h 4467225"/>
              <a:gd name="connsiteX215" fmla="*/ 1315879 w 1809750"/>
              <a:gd name="connsiteY215" fmla="*/ 1556086 h 4467225"/>
              <a:gd name="connsiteX216" fmla="*/ 1337786 w 1809750"/>
              <a:gd name="connsiteY216" fmla="*/ 1669434 h 4467225"/>
              <a:gd name="connsiteX217" fmla="*/ 1370171 w 1809750"/>
              <a:gd name="connsiteY217" fmla="*/ 1777066 h 4467225"/>
              <a:gd name="connsiteX218" fmla="*/ 1441609 w 1809750"/>
              <a:gd name="connsiteY218" fmla="*/ 1820881 h 4467225"/>
              <a:gd name="connsiteX219" fmla="*/ 1473041 w 1809750"/>
              <a:gd name="connsiteY219" fmla="*/ 1796116 h 4467225"/>
              <a:gd name="connsiteX220" fmla="*/ 1516856 w 1809750"/>
              <a:gd name="connsiteY220" fmla="*/ 1700866 h 4467225"/>
              <a:gd name="connsiteX221" fmla="*/ 1537811 w 1809750"/>
              <a:gd name="connsiteY221" fmla="*/ 1671339 h 4467225"/>
              <a:gd name="connsiteX222" fmla="*/ 1547336 w 1809750"/>
              <a:gd name="connsiteY222" fmla="*/ 1614189 h 4467225"/>
              <a:gd name="connsiteX223" fmla="*/ 1568291 w 1809750"/>
              <a:gd name="connsiteY223" fmla="*/ 1573231 h 4467225"/>
              <a:gd name="connsiteX224" fmla="*/ 1575911 w 1809750"/>
              <a:gd name="connsiteY224" fmla="*/ 1558944 h 4467225"/>
              <a:gd name="connsiteX225" fmla="*/ 1582579 w 1809750"/>
              <a:gd name="connsiteY225" fmla="*/ 1450359 h 4467225"/>
              <a:gd name="connsiteX226" fmla="*/ 1577816 w 1809750"/>
              <a:gd name="connsiteY226" fmla="*/ 1436071 h 4467225"/>
              <a:gd name="connsiteX227" fmla="*/ 1470184 w 1809750"/>
              <a:gd name="connsiteY227" fmla="*/ 1317009 h 4467225"/>
              <a:gd name="connsiteX228" fmla="*/ 1383506 w 1809750"/>
              <a:gd name="connsiteY228" fmla="*/ 1220806 h 4467225"/>
              <a:gd name="connsiteX229" fmla="*/ 1353026 w 1809750"/>
              <a:gd name="connsiteY229" fmla="*/ 1221759 h 4467225"/>
              <a:gd name="connsiteX230" fmla="*/ 1280636 w 1809750"/>
              <a:gd name="connsiteY230" fmla="*/ 1315104 h 4467225"/>
              <a:gd name="connsiteX231" fmla="*/ 1273969 w 1809750"/>
              <a:gd name="connsiteY231" fmla="*/ 1329391 h 4467225"/>
              <a:gd name="connsiteX232" fmla="*/ 599599 w 1809750"/>
              <a:gd name="connsiteY232" fmla="*/ 1884699 h 4467225"/>
              <a:gd name="connsiteX233" fmla="*/ 604361 w 1809750"/>
              <a:gd name="connsiteY233" fmla="*/ 1880889 h 4467225"/>
              <a:gd name="connsiteX234" fmla="*/ 596741 w 1809750"/>
              <a:gd name="connsiteY234" fmla="*/ 1858029 h 4467225"/>
              <a:gd name="connsiteX235" fmla="*/ 581501 w 1809750"/>
              <a:gd name="connsiteY235" fmla="*/ 1721821 h 4467225"/>
              <a:gd name="connsiteX236" fmla="*/ 583406 w 1809750"/>
              <a:gd name="connsiteY236" fmla="*/ 1673244 h 4467225"/>
              <a:gd name="connsiteX237" fmla="*/ 558641 w 1809750"/>
              <a:gd name="connsiteY237" fmla="*/ 1591329 h 4467225"/>
              <a:gd name="connsiteX238" fmla="*/ 555784 w 1809750"/>
              <a:gd name="connsiteY238" fmla="*/ 1568469 h 4467225"/>
              <a:gd name="connsiteX239" fmla="*/ 531019 w 1809750"/>
              <a:gd name="connsiteY239" fmla="*/ 1421784 h 4467225"/>
              <a:gd name="connsiteX240" fmla="*/ 503396 w 1809750"/>
              <a:gd name="connsiteY240" fmla="*/ 1333201 h 4467225"/>
              <a:gd name="connsiteX241" fmla="*/ 484346 w 1809750"/>
              <a:gd name="connsiteY241" fmla="*/ 1236046 h 4467225"/>
              <a:gd name="connsiteX242" fmla="*/ 472916 w 1809750"/>
              <a:gd name="connsiteY242" fmla="*/ 1215091 h 4467225"/>
              <a:gd name="connsiteX243" fmla="*/ 451009 w 1809750"/>
              <a:gd name="connsiteY243" fmla="*/ 1228426 h 4467225"/>
              <a:gd name="connsiteX244" fmla="*/ 431959 w 1809750"/>
              <a:gd name="connsiteY244" fmla="*/ 1271289 h 4467225"/>
              <a:gd name="connsiteX245" fmla="*/ 375761 w 1809750"/>
              <a:gd name="connsiteY245" fmla="*/ 1361776 h 4467225"/>
              <a:gd name="connsiteX246" fmla="*/ 330994 w 1809750"/>
              <a:gd name="connsiteY246" fmla="*/ 1464646 h 4467225"/>
              <a:gd name="connsiteX247" fmla="*/ 333851 w 1809750"/>
              <a:gd name="connsiteY247" fmla="*/ 1471314 h 4467225"/>
              <a:gd name="connsiteX248" fmla="*/ 353854 w 1809750"/>
              <a:gd name="connsiteY248" fmla="*/ 1544656 h 4467225"/>
              <a:gd name="connsiteX249" fmla="*/ 361474 w 1809750"/>
              <a:gd name="connsiteY249" fmla="*/ 1568469 h 4467225"/>
              <a:gd name="connsiteX250" fmla="*/ 390049 w 1809750"/>
              <a:gd name="connsiteY250" fmla="*/ 1656099 h 4467225"/>
              <a:gd name="connsiteX251" fmla="*/ 395764 w 1809750"/>
              <a:gd name="connsiteY251" fmla="*/ 1677054 h 4467225"/>
              <a:gd name="connsiteX252" fmla="*/ 474821 w 1809750"/>
              <a:gd name="connsiteY252" fmla="*/ 1826596 h 4467225"/>
              <a:gd name="connsiteX253" fmla="*/ 507206 w 1809750"/>
              <a:gd name="connsiteY253" fmla="*/ 1858029 h 4467225"/>
              <a:gd name="connsiteX254" fmla="*/ 558641 w 1809750"/>
              <a:gd name="connsiteY254" fmla="*/ 1866601 h 4467225"/>
              <a:gd name="connsiteX255" fmla="*/ 573881 w 1809750"/>
              <a:gd name="connsiteY255" fmla="*/ 1872316 h 4467225"/>
              <a:gd name="connsiteX256" fmla="*/ 599599 w 1809750"/>
              <a:gd name="connsiteY256" fmla="*/ 1884699 h 4467225"/>
              <a:gd name="connsiteX257" fmla="*/ 930116 w 1809750"/>
              <a:gd name="connsiteY257" fmla="*/ 1638954 h 4467225"/>
              <a:gd name="connsiteX258" fmla="*/ 905351 w 1809750"/>
              <a:gd name="connsiteY258" fmla="*/ 1617046 h 4467225"/>
              <a:gd name="connsiteX259" fmla="*/ 880586 w 1809750"/>
              <a:gd name="connsiteY259" fmla="*/ 1644669 h 4467225"/>
              <a:gd name="connsiteX260" fmla="*/ 903446 w 1809750"/>
              <a:gd name="connsiteY260" fmla="*/ 1670386 h 4467225"/>
              <a:gd name="connsiteX261" fmla="*/ 930116 w 1809750"/>
              <a:gd name="connsiteY261" fmla="*/ 1638954 h 4467225"/>
              <a:gd name="connsiteX262" fmla="*/ 912019 w 1809750"/>
              <a:gd name="connsiteY262" fmla="*/ 1539894 h 4467225"/>
              <a:gd name="connsiteX263" fmla="*/ 889159 w 1809750"/>
              <a:gd name="connsiteY263" fmla="*/ 1510366 h 4467225"/>
              <a:gd name="connsiteX264" fmla="*/ 871061 w 1809750"/>
              <a:gd name="connsiteY264" fmla="*/ 1535131 h 4467225"/>
              <a:gd name="connsiteX265" fmla="*/ 892969 w 1809750"/>
              <a:gd name="connsiteY265" fmla="*/ 1563706 h 4467225"/>
              <a:gd name="connsiteX266" fmla="*/ 912019 w 1809750"/>
              <a:gd name="connsiteY266" fmla="*/ 1539894 h 4467225"/>
              <a:gd name="connsiteX267" fmla="*/ 918686 w 1809750"/>
              <a:gd name="connsiteY267" fmla="*/ 1769446 h 4467225"/>
              <a:gd name="connsiteX268" fmla="*/ 946309 w 1809750"/>
              <a:gd name="connsiteY268" fmla="*/ 1741824 h 4467225"/>
              <a:gd name="connsiteX269" fmla="*/ 926306 w 1809750"/>
              <a:gd name="connsiteY269" fmla="*/ 1718964 h 4467225"/>
              <a:gd name="connsiteX270" fmla="*/ 897731 w 1809750"/>
              <a:gd name="connsiteY270" fmla="*/ 1738014 h 4467225"/>
              <a:gd name="connsiteX271" fmla="*/ 918686 w 1809750"/>
              <a:gd name="connsiteY271" fmla="*/ 1769446 h 44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809750" h="4467225">
                <a:moveTo>
                  <a:pt x="10001" y="4380249"/>
                </a:moveTo>
                <a:cubicBezTo>
                  <a:pt x="17621" y="4372629"/>
                  <a:pt x="25241" y="4363104"/>
                  <a:pt x="33814" y="4357389"/>
                </a:cubicBezTo>
                <a:cubicBezTo>
                  <a:pt x="44291" y="4350721"/>
                  <a:pt x="56674" y="4345959"/>
                  <a:pt x="68104" y="4343101"/>
                </a:cubicBezTo>
                <a:cubicBezTo>
                  <a:pt x="112871" y="4333576"/>
                  <a:pt x="125254" y="4304049"/>
                  <a:pt x="128111" y="4262139"/>
                </a:cubicBezTo>
                <a:cubicBezTo>
                  <a:pt x="131921" y="4206894"/>
                  <a:pt x="141446" y="4153554"/>
                  <a:pt x="157639" y="4100214"/>
                </a:cubicBezTo>
                <a:cubicBezTo>
                  <a:pt x="181451" y="4022109"/>
                  <a:pt x="199549" y="3943051"/>
                  <a:pt x="220504" y="3863994"/>
                </a:cubicBezTo>
                <a:cubicBezTo>
                  <a:pt x="226219" y="3843991"/>
                  <a:pt x="236696" y="3825894"/>
                  <a:pt x="242411" y="3805891"/>
                </a:cubicBezTo>
                <a:cubicBezTo>
                  <a:pt x="251936" y="3770649"/>
                  <a:pt x="260509" y="3735406"/>
                  <a:pt x="268129" y="3699211"/>
                </a:cubicBezTo>
                <a:cubicBezTo>
                  <a:pt x="288131" y="3606819"/>
                  <a:pt x="308134" y="3514426"/>
                  <a:pt x="328136" y="3422034"/>
                </a:cubicBezTo>
                <a:cubicBezTo>
                  <a:pt x="330041" y="3413461"/>
                  <a:pt x="328136" y="3404889"/>
                  <a:pt x="327184" y="3396316"/>
                </a:cubicBezTo>
                <a:cubicBezTo>
                  <a:pt x="327184" y="3391554"/>
                  <a:pt x="326231" y="3386791"/>
                  <a:pt x="328136" y="3382029"/>
                </a:cubicBezTo>
                <a:cubicBezTo>
                  <a:pt x="342424" y="3341071"/>
                  <a:pt x="356711" y="3300114"/>
                  <a:pt x="370999" y="3260109"/>
                </a:cubicBezTo>
                <a:cubicBezTo>
                  <a:pt x="375761" y="3247726"/>
                  <a:pt x="379571" y="3235344"/>
                  <a:pt x="386239" y="3223914"/>
                </a:cubicBezTo>
                <a:cubicBezTo>
                  <a:pt x="405289" y="3191529"/>
                  <a:pt x="408146" y="3157239"/>
                  <a:pt x="406241" y="3121996"/>
                </a:cubicBezTo>
                <a:cubicBezTo>
                  <a:pt x="404336" y="3091516"/>
                  <a:pt x="411956" y="3063894"/>
                  <a:pt x="423386" y="3035319"/>
                </a:cubicBezTo>
                <a:cubicBezTo>
                  <a:pt x="430054" y="3019126"/>
                  <a:pt x="431959" y="3001029"/>
                  <a:pt x="434816" y="2983884"/>
                </a:cubicBezTo>
                <a:cubicBezTo>
                  <a:pt x="444341" y="2928639"/>
                  <a:pt x="452914" y="2873394"/>
                  <a:pt x="461486" y="2818149"/>
                </a:cubicBezTo>
                <a:cubicBezTo>
                  <a:pt x="463391" y="2806719"/>
                  <a:pt x="469106" y="2796241"/>
                  <a:pt x="471011" y="2784811"/>
                </a:cubicBezTo>
                <a:cubicBezTo>
                  <a:pt x="473869" y="2767666"/>
                  <a:pt x="476726" y="2749569"/>
                  <a:pt x="476726" y="2732424"/>
                </a:cubicBezTo>
                <a:cubicBezTo>
                  <a:pt x="476726" y="2700991"/>
                  <a:pt x="472916" y="2670511"/>
                  <a:pt x="495776" y="2643841"/>
                </a:cubicBezTo>
                <a:cubicBezTo>
                  <a:pt x="500539" y="2639079"/>
                  <a:pt x="503396" y="2631459"/>
                  <a:pt x="503396" y="2624791"/>
                </a:cubicBezTo>
                <a:cubicBezTo>
                  <a:pt x="504349" y="2595264"/>
                  <a:pt x="503396" y="2566689"/>
                  <a:pt x="504349" y="2537161"/>
                </a:cubicBezTo>
                <a:cubicBezTo>
                  <a:pt x="504349" y="2525731"/>
                  <a:pt x="509111" y="2514301"/>
                  <a:pt x="511016" y="2502871"/>
                </a:cubicBezTo>
                <a:cubicBezTo>
                  <a:pt x="520541" y="2432386"/>
                  <a:pt x="530066" y="2360949"/>
                  <a:pt x="538639" y="2290464"/>
                </a:cubicBezTo>
                <a:cubicBezTo>
                  <a:pt x="539591" y="2279986"/>
                  <a:pt x="539591" y="2269509"/>
                  <a:pt x="539591" y="2259984"/>
                </a:cubicBezTo>
                <a:cubicBezTo>
                  <a:pt x="538639" y="2244744"/>
                  <a:pt x="540544" y="2232361"/>
                  <a:pt x="559594" y="2226646"/>
                </a:cubicBezTo>
                <a:cubicBezTo>
                  <a:pt x="547211" y="2211406"/>
                  <a:pt x="545306" y="2198071"/>
                  <a:pt x="558641" y="2183784"/>
                </a:cubicBezTo>
                <a:cubicBezTo>
                  <a:pt x="561499" y="2180926"/>
                  <a:pt x="562451" y="2173306"/>
                  <a:pt x="561499" y="2168544"/>
                </a:cubicBezTo>
                <a:cubicBezTo>
                  <a:pt x="559594" y="2146636"/>
                  <a:pt x="556736" y="2124729"/>
                  <a:pt x="554831" y="2102821"/>
                </a:cubicBezTo>
                <a:cubicBezTo>
                  <a:pt x="553879" y="2085676"/>
                  <a:pt x="546259" y="2080914"/>
                  <a:pt x="529114" y="2085676"/>
                </a:cubicBezTo>
                <a:cubicBezTo>
                  <a:pt x="517684" y="2088534"/>
                  <a:pt x="505301" y="2089486"/>
                  <a:pt x="493871" y="2092344"/>
                </a:cubicBezTo>
                <a:cubicBezTo>
                  <a:pt x="493871" y="2089486"/>
                  <a:pt x="492919" y="2086629"/>
                  <a:pt x="492919" y="2084724"/>
                </a:cubicBezTo>
                <a:cubicBezTo>
                  <a:pt x="502444" y="2082819"/>
                  <a:pt x="511016" y="2081866"/>
                  <a:pt x="520541" y="2079961"/>
                </a:cubicBezTo>
                <a:cubicBezTo>
                  <a:pt x="520541" y="2078056"/>
                  <a:pt x="520541" y="2077104"/>
                  <a:pt x="520541" y="2075199"/>
                </a:cubicBezTo>
                <a:cubicBezTo>
                  <a:pt x="507206" y="2072341"/>
                  <a:pt x="493871" y="2068531"/>
                  <a:pt x="474821" y="2063769"/>
                </a:cubicBezTo>
                <a:cubicBezTo>
                  <a:pt x="478631" y="2045671"/>
                  <a:pt x="479584" y="2025669"/>
                  <a:pt x="488156" y="2009476"/>
                </a:cubicBezTo>
                <a:cubicBezTo>
                  <a:pt x="511016" y="1964709"/>
                  <a:pt x="541496" y="1926609"/>
                  <a:pt x="579596" y="1892319"/>
                </a:cubicBezTo>
                <a:cubicBezTo>
                  <a:pt x="568166" y="1875174"/>
                  <a:pt x="551974" y="1874221"/>
                  <a:pt x="533876" y="1886604"/>
                </a:cubicBezTo>
                <a:cubicBezTo>
                  <a:pt x="527209" y="1890414"/>
                  <a:pt x="520541" y="1894224"/>
                  <a:pt x="513874" y="1897081"/>
                </a:cubicBezTo>
                <a:cubicBezTo>
                  <a:pt x="489109" y="1906606"/>
                  <a:pt x="471964" y="1922799"/>
                  <a:pt x="461486" y="1948516"/>
                </a:cubicBezTo>
                <a:cubicBezTo>
                  <a:pt x="451961" y="1973281"/>
                  <a:pt x="435769" y="1995189"/>
                  <a:pt x="420529" y="2017096"/>
                </a:cubicBezTo>
                <a:cubicBezTo>
                  <a:pt x="409099" y="2035194"/>
                  <a:pt x="413861" y="2044719"/>
                  <a:pt x="432911" y="2049481"/>
                </a:cubicBezTo>
                <a:cubicBezTo>
                  <a:pt x="434816" y="2050434"/>
                  <a:pt x="437674" y="2051386"/>
                  <a:pt x="444341" y="2054244"/>
                </a:cubicBezTo>
                <a:cubicBezTo>
                  <a:pt x="430054" y="2056149"/>
                  <a:pt x="420529" y="2058054"/>
                  <a:pt x="410051" y="2059959"/>
                </a:cubicBezTo>
                <a:cubicBezTo>
                  <a:pt x="411004" y="2067579"/>
                  <a:pt x="411956" y="2074246"/>
                  <a:pt x="412909" y="2079961"/>
                </a:cubicBezTo>
                <a:cubicBezTo>
                  <a:pt x="411956" y="2081866"/>
                  <a:pt x="410051" y="2082819"/>
                  <a:pt x="409099" y="2084724"/>
                </a:cubicBezTo>
                <a:cubicBezTo>
                  <a:pt x="401479" y="2079961"/>
                  <a:pt x="391954" y="2076151"/>
                  <a:pt x="387191" y="2069484"/>
                </a:cubicBezTo>
                <a:cubicBezTo>
                  <a:pt x="378619" y="2057101"/>
                  <a:pt x="373856" y="2042814"/>
                  <a:pt x="366236" y="2029479"/>
                </a:cubicBezTo>
                <a:cubicBezTo>
                  <a:pt x="361474" y="2020906"/>
                  <a:pt x="355759" y="2011381"/>
                  <a:pt x="348139" y="2004714"/>
                </a:cubicBezTo>
                <a:cubicBezTo>
                  <a:pt x="333851" y="1991379"/>
                  <a:pt x="322421" y="1980901"/>
                  <a:pt x="322421" y="1957089"/>
                </a:cubicBezTo>
                <a:cubicBezTo>
                  <a:pt x="322421" y="1940896"/>
                  <a:pt x="301466" y="1925656"/>
                  <a:pt x="289084" y="1910416"/>
                </a:cubicBezTo>
                <a:cubicBezTo>
                  <a:pt x="279559" y="1898986"/>
                  <a:pt x="270034" y="1887556"/>
                  <a:pt x="259556" y="1877079"/>
                </a:cubicBezTo>
                <a:cubicBezTo>
                  <a:pt x="261461" y="1875174"/>
                  <a:pt x="262414" y="1874221"/>
                  <a:pt x="264319" y="1872316"/>
                </a:cubicBezTo>
                <a:cubicBezTo>
                  <a:pt x="267176" y="1874221"/>
                  <a:pt x="270986" y="1877079"/>
                  <a:pt x="278606" y="1881841"/>
                </a:cubicBezTo>
                <a:cubicBezTo>
                  <a:pt x="219551" y="1784686"/>
                  <a:pt x="189071" y="1680864"/>
                  <a:pt x="149066" y="1581804"/>
                </a:cubicBezTo>
                <a:cubicBezTo>
                  <a:pt x="132874" y="1542751"/>
                  <a:pt x="121444" y="1502746"/>
                  <a:pt x="109061" y="1461789"/>
                </a:cubicBezTo>
                <a:cubicBezTo>
                  <a:pt x="106204" y="1451311"/>
                  <a:pt x="105251" y="1439881"/>
                  <a:pt x="106204" y="1429404"/>
                </a:cubicBezTo>
                <a:cubicBezTo>
                  <a:pt x="107156" y="1403686"/>
                  <a:pt x="107156" y="1377969"/>
                  <a:pt x="111919" y="1353204"/>
                </a:cubicBezTo>
                <a:cubicBezTo>
                  <a:pt x="115729" y="1336059"/>
                  <a:pt x="123349" y="1317009"/>
                  <a:pt x="133826" y="1303674"/>
                </a:cubicBezTo>
                <a:cubicBezTo>
                  <a:pt x="167164" y="1260811"/>
                  <a:pt x="190024" y="1213186"/>
                  <a:pt x="206216" y="1160799"/>
                </a:cubicBezTo>
                <a:cubicBezTo>
                  <a:pt x="209074" y="1151274"/>
                  <a:pt x="214789" y="1141749"/>
                  <a:pt x="220504" y="1133176"/>
                </a:cubicBezTo>
                <a:cubicBezTo>
                  <a:pt x="229076" y="1117936"/>
                  <a:pt x="238601" y="1104601"/>
                  <a:pt x="246221" y="1089361"/>
                </a:cubicBezTo>
                <a:cubicBezTo>
                  <a:pt x="264319" y="1055071"/>
                  <a:pt x="282416" y="1020781"/>
                  <a:pt x="299561" y="986491"/>
                </a:cubicBezTo>
                <a:cubicBezTo>
                  <a:pt x="315754" y="955059"/>
                  <a:pt x="330994" y="922674"/>
                  <a:pt x="347186" y="891241"/>
                </a:cubicBezTo>
                <a:cubicBezTo>
                  <a:pt x="355759" y="875049"/>
                  <a:pt x="368141" y="861714"/>
                  <a:pt x="365284" y="840759"/>
                </a:cubicBezTo>
                <a:cubicBezTo>
                  <a:pt x="364331" y="834091"/>
                  <a:pt x="369094" y="824566"/>
                  <a:pt x="372904" y="817899"/>
                </a:cubicBezTo>
                <a:cubicBezTo>
                  <a:pt x="384334" y="795039"/>
                  <a:pt x="396716" y="773131"/>
                  <a:pt x="407194" y="750271"/>
                </a:cubicBezTo>
                <a:cubicBezTo>
                  <a:pt x="416719" y="728364"/>
                  <a:pt x="437674" y="725506"/>
                  <a:pt x="456724" y="719791"/>
                </a:cubicBezTo>
                <a:cubicBezTo>
                  <a:pt x="494824" y="708361"/>
                  <a:pt x="534829" y="699789"/>
                  <a:pt x="571024" y="684549"/>
                </a:cubicBezTo>
                <a:cubicBezTo>
                  <a:pt x="606266" y="670261"/>
                  <a:pt x="638651" y="650259"/>
                  <a:pt x="671036" y="632161"/>
                </a:cubicBezTo>
                <a:cubicBezTo>
                  <a:pt x="676751" y="629304"/>
                  <a:pt x="681514" y="620731"/>
                  <a:pt x="683419" y="614064"/>
                </a:cubicBezTo>
                <a:cubicBezTo>
                  <a:pt x="688181" y="592156"/>
                  <a:pt x="691991" y="570249"/>
                  <a:pt x="693896" y="548341"/>
                </a:cubicBezTo>
                <a:cubicBezTo>
                  <a:pt x="696754" y="512146"/>
                  <a:pt x="698659" y="474999"/>
                  <a:pt x="699611" y="438804"/>
                </a:cubicBezTo>
                <a:cubicBezTo>
                  <a:pt x="699611" y="420706"/>
                  <a:pt x="691991" y="401656"/>
                  <a:pt x="694849" y="383559"/>
                </a:cubicBezTo>
                <a:cubicBezTo>
                  <a:pt x="699611" y="349269"/>
                  <a:pt x="708184" y="314979"/>
                  <a:pt x="717709" y="281641"/>
                </a:cubicBezTo>
                <a:cubicBezTo>
                  <a:pt x="726281" y="250209"/>
                  <a:pt x="736759" y="218776"/>
                  <a:pt x="747236" y="187344"/>
                </a:cubicBezTo>
                <a:cubicBezTo>
                  <a:pt x="750094" y="178771"/>
                  <a:pt x="756761" y="170198"/>
                  <a:pt x="762476" y="163531"/>
                </a:cubicBezTo>
                <a:cubicBezTo>
                  <a:pt x="783431" y="138766"/>
                  <a:pt x="804386" y="115906"/>
                  <a:pt x="824389" y="91141"/>
                </a:cubicBezTo>
                <a:cubicBezTo>
                  <a:pt x="836771" y="75901"/>
                  <a:pt x="845344" y="57804"/>
                  <a:pt x="857726" y="42564"/>
                </a:cubicBezTo>
                <a:cubicBezTo>
                  <a:pt x="861536" y="37801"/>
                  <a:pt x="872014" y="37801"/>
                  <a:pt x="879634" y="35896"/>
                </a:cubicBezTo>
                <a:cubicBezTo>
                  <a:pt x="888206" y="33991"/>
                  <a:pt x="899636" y="34943"/>
                  <a:pt x="904399" y="30181"/>
                </a:cubicBezTo>
                <a:cubicBezTo>
                  <a:pt x="927259" y="7321"/>
                  <a:pt x="952024" y="2558"/>
                  <a:pt x="982504" y="11131"/>
                </a:cubicBezTo>
                <a:cubicBezTo>
                  <a:pt x="1008221" y="18751"/>
                  <a:pt x="1033939" y="16846"/>
                  <a:pt x="1059656" y="31134"/>
                </a:cubicBezTo>
                <a:cubicBezTo>
                  <a:pt x="1139666" y="75901"/>
                  <a:pt x="1187291" y="146386"/>
                  <a:pt x="1208246" y="231159"/>
                </a:cubicBezTo>
                <a:cubicBezTo>
                  <a:pt x="1227296" y="307359"/>
                  <a:pt x="1229201" y="387369"/>
                  <a:pt x="1225391" y="466426"/>
                </a:cubicBezTo>
                <a:cubicBezTo>
                  <a:pt x="1225391" y="470236"/>
                  <a:pt x="1224439" y="473094"/>
                  <a:pt x="1224439" y="476904"/>
                </a:cubicBezTo>
                <a:cubicBezTo>
                  <a:pt x="1239679" y="540721"/>
                  <a:pt x="1229201" y="605491"/>
                  <a:pt x="1233011" y="670261"/>
                </a:cubicBezTo>
                <a:cubicBezTo>
                  <a:pt x="1234916" y="715029"/>
                  <a:pt x="1238726" y="713124"/>
                  <a:pt x="1278731" y="721696"/>
                </a:cubicBezTo>
                <a:cubicBezTo>
                  <a:pt x="1301591" y="726459"/>
                  <a:pt x="1325404" y="725506"/>
                  <a:pt x="1348264" y="732174"/>
                </a:cubicBezTo>
                <a:cubicBezTo>
                  <a:pt x="1360646" y="735031"/>
                  <a:pt x="1373029" y="745509"/>
                  <a:pt x="1381601" y="755986"/>
                </a:cubicBezTo>
                <a:cubicBezTo>
                  <a:pt x="1393031" y="769321"/>
                  <a:pt x="1400651" y="786466"/>
                  <a:pt x="1409224" y="801706"/>
                </a:cubicBezTo>
                <a:cubicBezTo>
                  <a:pt x="1413034" y="807421"/>
                  <a:pt x="1417796" y="814089"/>
                  <a:pt x="1417796" y="820756"/>
                </a:cubicBezTo>
                <a:cubicBezTo>
                  <a:pt x="1414939" y="847426"/>
                  <a:pt x="1433036" y="861714"/>
                  <a:pt x="1447324" y="879811"/>
                </a:cubicBezTo>
                <a:cubicBezTo>
                  <a:pt x="1481614" y="923626"/>
                  <a:pt x="1514951" y="967441"/>
                  <a:pt x="1549241" y="1010304"/>
                </a:cubicBezTo>
                <a:cubicBezTo>
                  <a:pt x="1558766" y="1021734"/>
                  <a:pt x="1570196" y="1032211"/>
                  <a:pt x="1579721" y="1043641"/>
                </a:cubicBezTo>
                <a:cubicBezTo>
                  <a:pt x="1598771" y="1066501"/>
                  <a:pt x="1615916" y="1090314"/>
                  <a:pt x="1634014" y="1114126"/>
                </a:cubicBezTo>
                <a:cubicBezTo>
                  <a:pt x="1670209" y="1160799"/>
                  <a:pt x="1707356" y="1207471"/>
                  <a:pt x="1742599" y="1255096"/>
                </a:cubicBezTo>
                <a:cubicBezTo>
                  <a:pt x="1754981" y="1272241"/>
                  <a:pt x="1763554" y="1293196"/>
                  <a:pt x="1774031" y="1312246"/>
                </a:cubicBezTo>
                <a:cubicBezTo>
                  <a:pt x="1781651" y="1326534"/>
                  <a:pt x="1790224" y="1340821"/>
                  <a:pt x="1797844" y="1354156"/>
                </a:cubicBezTo>
                <a:cubicBezTo>
                  <a:pt x="1800701" y="1359871"/>
                  <a:pt x="1806416" y="1366539"/>
                  <a:pt x="1806416" y="1372254"/>
                </a:cubicBezTo>
                <a:cubicBezTo>
                  <a:pt x="1805464" y="1400829"/>
                  <a:pt x="1807369" y="1429404"/>
                  <a:pt x="1801654" y="1457026"/>
                </a:cubicBezTo>
                <a:cubicBezTo>
                  <a:pt x="1791176" y="1507509"/>
                  <a:pt x="1776889" y="1557991"/>
                  <a:pt x="1762601" y="1607521"/>
                </a:cubicBezTo>
                <a:cubicBezTo>
                  <a:pt x="1756886" y="1627524"/>
                  <a:pt x="1747361" y="1645621"/>
                  <a:pt x="1740694" y="1665624"/>
                </a:cubicBezTo>
                <a:cubicBezTo>
                  <a:pt x="1727359" y="1705629"/>
                  <a:pt x="1714024" y="1746586"/>
                  <a:pt x="1700689" y="1787544"/>
                </a:cubicBezTo>
                <a:cubicBezTo>
                  <a:pt x="1699736" y="1789449"/>
                  <a:pt x="1697831" y="1792306"/>
                  <a:pt x="1698784" y="1793259"/>
                </a:cubicBezTo>
                <a:cubicBezTo>
                  <a:pt x="1713071" y="1820881"/>
                  <a:pt x="1687354" y="1842789"/>
                  <a:pt x="1686401" y="1869459"/>
                </a:cubicBezTo>
                <a:cubicBezTo>
                  <a:pt x="1666399" y="1868506"/>
                  <a:pt x="1658779" y="1881841"/>
                  <a:pt x="1653064" y="1898034"/>
                </a:cubicBezTo>
                <a:cubicBezTo>
                  <a:pt x="1639729" y="1934229"/>
                  <a:pt x="1624489" y="1969471"/>
                  <a:pt x="1609249" y="2004714"/>
                </a:cubicBezTo>
                <a:cubicBezTo>
                  <a:pt x="1601629" y="2023764"/>
                  <a:pt x="1583531" y="2024716"/>
                  <a:pt x="1568291" y="2011381"/>
                </a:cubicBezTo>
                <a:cubicBezTo>
                  <a:pt x="1560671" y="2004714"/>
                  <a:pt x="1548289" y="2002809"/>
                  <a:pt x="1535906" y="1998046"/>
                </a:cubicBezTo>
                <a:cubicBezTo>
                  <a:pt x="1550194" y="1987569"/>
                  <a:pt x="1565434" y="1977091"/>
                  <a:pt x="1582579" y="1964709"/>
                </a:cubicBezTo>
                <a:cubicBezTo>
                  <a:pt x="1554004" y="1935181"/>
                  <a:pt x="1526381" y="1907559"/>
                  <a:pt x="1499711" y="1878984"/>
                </a:cubicBezTo>
                <a:cubicBezTo>
                  <a:pt x="1494949" y="1874221"/>
                  <a:pt x="1491139" y="1870411"/>
                  <a:pt x="1486376" y="1865649"/>
                </a:cubicBezTo>
                <a:cubicBezTo>
                  <a:pt x="1463516" y="1838979"/>
                  <a:pt x="1461611" y="1838026"/>
                  <a:pt x="1426369" y="1834216"/>
                </a:cubicBezTo>
                <a:cubicBezTo>
                  <a:pt x="1443514" y="1858029"/>
                  <a:pt x="1464469" y="1881841"/>
                  <a:pt x="1479709" y="1908511"/>
                </a:cubicBezTo>
                <a:cubicBezTo>
                  <a:pt x="1493044" y="1932324"/>
                  <a:pt x="1502569" y="1958041"/>
                  <a:pt x="1511141" y="1983759"/>
                </a:cubicBezTo>
                <a:cubicBezTo>
                  <a:pt x="1513999" y="1991379"/>
                  <a:pt x="1509236" y="2001856"/>
                  <a:pt x="1507331" y="2011381"/>
                </a:cubicBezTo>
                <a:cubicBezTo>
                  <a:pt x="1499711" y="2009476"/>
                  <a:pt x="1492091" y="2009476"/>
                  <a:pt x="1484471" y="2006619"/>
                </a:cubicBezTo>
                <a:cubicBezTo>
                  <a:pt x="1446371" y="1991379"/>
                  <a:pt x="1442561" y="1993284"/>
                  <a:pt x="1446371" y="2034241"/>
                </a:cubicBezTo>
                <a:cubicBezTo>
                  <a:pt x="1449229" y="2063769"/>
                  <a:pt x="1458754" y="2092344"/>
                  <a:pt x="1463516" y="2120919"/>
                </a:cubicBezTo>
                <a:cubicBezTo>
                  <a:pt x="1468279" y="2147589"/>
                  <a:pt x="1475899" y="2174259"/>
                  <a:pt x="1468279" y="2202834"/>
                </a:cubicBezTo>
                <a:cubicBezTo>
                  <a:pt x="1464469" y="2217121"/>
                  <a:pt x="1473041" y="2235219"/>
                  <a:pt x="1472089" y="2251411"/>
                </a:cubicBezTo>
                <a:cubicBezTo>
                  <a:pt x="1472089" y="2299036"/>
                  <a:pt x="1471136" y="2346661"/>
                  <a:pt x="1468279" y="2393334"/>
                </a:cubicBezTo>
                <a:cubicBezTo>
                  <a:pt x="1464469" y="2463819"/>
                  <a:pt x="1458754" y="2535256"/>
                  <a:pt x="1453991" y="2605741"/>
                </a:cubicBezTo>
                <a:cubicBezTo>
                  <a:pt x="1449229" y="2676226"/>
                  <a:pt x="1443514" y="2745759"/>
                  <a:pt x="1438751" y="2816244"/>
                </a:cubicBezTo>
                <a:cubicBezTo>
                  <a:pt x="1435894" y="2864821"/>
                  <a:pt x="1433989" y="2914351"/>
                  <a:pt x="1432084" y="2962929"/>
                </a:cubicBezTo>
                <a:cubicBezTo>
                  <a:pt x="1429226" y="3047701"/>
                  <a:pt x="1427321" y="3132474"/>
                  <a:pt x="1424464" y="3218199"/>
                </a:cubicBezTo>
                <a:cubicBezTo>
                  <a:pt x="1422559" y="3271539"/>
                  <a:pt x="1416844" y="3325831"/>
                  <a:pt x="1418749" y="3379171"/>
                </a:cubicBezTo>
                <a:cubicBezTo>
                  <a:pt x="1426369" y="3532524"/>
                  <a:pt x="1432084" y="3684924"/>
                  <a:pt x="1428274" y="3838276"/>
                </a:cubicBezTo>
                <a:cubicBezTo>
                  <a:pt x="1426369" y="3898284"/>
                  <a:pt x="1419701" y="3957339"/>
                  <a:pt x="1414939" y="4017346"/>
                </a:cubicBezTo>
                <a:cubicBezTo>
                  <a:pt x="1412081" y="4055446"/>
                  <a:pt x="1410176" y="4092594"/>
                  <a:pt x="1406366" y="4130694"/>
                </a:cubicBezTo>
                <a:cubicBezTo>
                  <a:pt x="1402556" y="4168794"/>
                  <a:pt x="1398746" y="4205941"/>
                  <a:pt x="1394936" y="4244041"/>
                </a:cubicBezTo>
                <a:cubicBezTo>
                  <a:pt x="1393984" y="4253566"/>
                  <a:pt x="1393031" y="4263091"/>
                  <a:pt x="1393031" y="4272616"/>
                </a:cubicBezTo>
                <a:cubicBezTo>
                  <a:pt x="1390174" y="4311669"/>
                  <a:pt x="1388269" y="4350721"/>
                  <a:pt x="1384459" y="4389774"/>
                </a:cubicBezTo>
                <a:cubicBezTo>
                  <a:pt x="1384459" y="4394536"/>
                  <a:pt x="1373981" y="4402156"/>
                  <a:pt x="1368266" y="4402156"/>
                </a:cubicBezTo>
                <a:cubicBezTo>
                  <a:pt x="1348264" y="4404061"/>
                  <a:pt x="1328261" y="4403109"/>
                  <a:pt x="1309211" y="4403109"/>
                </a:cubicBezTo>
                <a:cubicBezTo>
                  <a:pt x="1299686" y="4448829"/>
                  <a:pt x="1286351" y="4459306"/>
                  <a:pt x="1240631" y="4461211"/>
                </a:cubicBezTo>
                <a:cubicBezTo>
                  <a:pt x="1200626" y="4463116"/>
                  <a:pt x="1161574" y="4465974"/>
                  <a:pt x="1121569" y="4468831"/>
                </a:cubicBezTo>
                <a:cubicBezTo>
                  <a:pt x="1104424" y="4469784"/>
                  <a:pt x="1094899" y="4465021"/>
                  <a:pt x="1091089" y="4445971"/>
                </a:cubicBezTo>
                <a:cubicBezTo>
                  <a:pt x="1084421" y="4417396"/>
                  <a:pt x="1073944" y="4388821"/>
                  <a:pt x="1068229" y="4360246"/>
                </a:cubicBezTo>
                <a:cubicBezTo>
                  <a:pt x="1061561" y="4326909"/>
                  <a:pt x="1053941" y="4292619"/>
                  <a:pt x="1052989" y="4259281"/>
                </a:cubicBezTo>
                <a:cubicBezTo>
                  <a:pt x="1052989" y="4238326"/>
                  <a:pt x="1065371" y="4217371"/>
                  <a:pt x="1070134" y="4195464"/>
                </a:cubicBezTo>
                <a:cubicBezTo>
                  <a:pt x="1075849" y="4165936"/>
                  <a:pt x="1082516" y="4136409"/>
                  <a:pt x="1084421" y="4105929"/>
                </a:cubicBezTo>
                <a:cubicBezTo>
                  <a:pt x="1086326" y="4059256"/>
                  <a:pt x="1084421" y="4011631"/>
                  <a:pt x="1085374" y="3964959"/>
                </a:cubicBezTo>
                <a:cubicBezTo>
                  <a:pt x="1086326" y="3898284"/>
                  <a:pt x="1089184" y="3830656"/>
                  <a:pt x="1090136" y="3763981"/>
                </a:cubicBezTo>
                <a:cubicBezTo>
                  <a:pt x="1091089" y="3701116"/>
                  <a:pt x="1090136" y="3638251"/>
                  <a:pt x="1090136" y="3575386"/>
                </a:cubicBezTo>
                <a:cubicBezTo>
                  <a:pt x="1090136" y="3530619"/>
                  <a:pt x="1091089" y="3485851"/>
                  <a:pt x="1091089" y="3440131"/>
                </a:cubicBezTo>
                <a:cubicBezTo>
                  <a:pt x="1091089" y="3425844"/>
                  <a:pt x="1086326" y="3412509"/>
                  <a:pt x="1084421" y="3398221"/>
                </a:cubicBezTo>
                <a:cubicBezTo>
                  <a:pt x="1083469" y="3393459"/>
                  <a:pt x="1083469" y="3388696"/>
                  <a:pt x="1083469" y="3383934"/>
                </a:cubicBezTo>
                <a:cubicBezTo>
                  <a:pt x="1085374" y="3297256"/>
                  <a:pt x="1089184" y="3209626"/>
                  <a:pt x="1088231" y="3122949"/>
                </a:cubicBezTo>
                <a:cubicBezTo>
                  <a:pt x="1087279" y="3051511"/>
                  <a:pt x="1082516" y="2980074"/>
                  <a:pt x="1075849" y="2908636"/>
                </a:cubicBezTo>
                <a:cubicBezTo>
                  <a:pt x="1068229" y="2823864"/>
                  <a:pt x="1058704" y="2739091"/>
                  <a:pt x="1047274" y="2654319"/>
                </a:cubicBezTo>
                <a:cubicBezTo>
                  <a:pt x="1042511" y="2615266"/>
                  <a:pt x="1032986" y="2577166"/>
                  <a:pt x="1026319" y="2539066"/>
                </a:cubicBezTo>
                <a:cubicBezTo>
                  <a:pt x="1024414" y="2529541"/>
                  <a:pt x="1025366" y="2520016"/>
                  <a:pt x="1023461" y="2510491"/>
                </a:cubicBezTo>
                <a:cubicBezTo>
                  <a:pt x="1022509" y="2502871"/>
                  <a:pt x="1017746" y="2496204"/>
                  <a:pt x="1015841" y="2488584"/>
                </a:cubicBezTo>
                <a:cubicBezTo>
                  <a:pt x="1012984" y="2478106"/>
                  <a:pt x="1008221" y="2466676"/>
                  <a:pt x="1009174" y="2457151"/>
                </a:cubicBezTo>
                <a:cubicBezTo>
                  <a:pt x="1013936" y="2425719"/>
                  <a:pt x="1014889" y="2425719"/>
                  <a:pt x="1002506" y="2400001"/>
                </a:cubicBezTo>
                <a:cubicBezTo>
                  <a:pt x="989171" y="2401906"/>
                  <a:pt x="982504" y="2405716"/>
                  <a:pt x="977741" y="2420956"/>
                </a:cubicBezTo>
                <a:cubicBezTo>
                  <a:pt x="952976" y="2509539"/>
                  <a:pt x="930116" y="2598121"/>
                  <a:pt x="898684" y="2683846"/>
                </a:cubicBezTo>
                <a:cubicBezTo>
                  <a:pt x="859631" y="2787669"/>
                  <a:pt x="824389" y="2892444"/>
                  <a:pt x="799624" y="3000076"/>
                </a:cubicBezTo>
                <a:cubicBezTo>
                  <a:pt x="776764" y="3101041"/>
                  <a:pt x="759619" y="3202959"/>
                  <a:pt x="741521" y="3304876"/>
                </a:cubicBezTo>
                <a:cubicBezTo>
                  <a:pt x="736759" y="3330594"/>
                  <a:pt x="739616" y="3358216"/>
                  <a:pt x="736759" y="3384886"/>
                </a:cubicBezTo>
                <a:cubicBezTo>
                  <a:pt x="735806" y="3396316"/>
                  <a:pt x="727234" y="3407746"/>
                  <a:pt x="725329" y="3419176"/>
                </a:cubicBezTo>
                <a:cubicBezTo>
                  <a:pt x="717709" y="3455371"/>
                  <a:pt x="711994" y="3492519"/>
                  <a:pt x="705326" y="3529666"/>
                </a:cubicBezTo>
                <a:cubicBezTo>
                  <a:pt x="696754" y="3573481"/>
                  <a:pt x="687229" y="3617296"/>
                  <a:pt x="679609" y="3662064"/>
                </a:cubicBezTo>
                <a:cubicBezTo>
                  <a:pt x="671036" y="3712546"/>
                  <a:pt x="662464" y="3763029"/>
                  <a:pt x="654844" y="3813511"/>
                </a:cubicBezTo>
                <a:cubicBezTo>
                  <a:pt x="645319" y="3871614"/>
                  <a:pt x="636746" y="3930669"/>
                  <a:pt x="628174" y="3989724"/>
                </a:cubicBezTo>
                <a:cubicBezTo>
                  <a:pt x="622459" y="4024966"/>
                  <a:pt x="617696" y="4060209"/>
                  <a:pt x="611981" y="4096404"/>
                </a:cubicBezTo>
                <a:cubicBezTo>
                  <a:pt x="606266" y="4132599"/>
                  <a:pt x="601504" y="4168794"/>
                  <a:pt x="595789" y="4204989"/>
                </a:cubicBezTo>
                <a:cubicBezTo>
                  <a:pt x="588169" y="4256424"/>
                  <a:pt x="580549" y="4308811"/>
                  <a:pt x="572929" y="4360246"/>
                </a:cubicBezTo>
                <a:cubicBezTo>
                  <a:pt x="572929" y="4362151"/>
                  <a:pt x="571976" y="4364056"/>
                  <a:pt x="571976" y="4365961"/>
                </a:cubicBezTo>
                <a:cubicBezTo>
                  <a:pt x="567214" y="4396441"/>
                  <a:pt x="567214" y="4396441"/>
                  <a:pt x="536734" y="4398346"/>
                </a:cubicBezTo>
                <a:cubicBezTo>
                  <a:pt x="493871" y="4401204"/>
                  <a:pt x="451961" y="4402156"/>
                  <a:pt x="410051" y="4390726"/>
                </a:cubicBezTo>
                <a:cubicBezTo>
                  <a:pt x="397669" y="4386916"/>
                  <a:pt x="384334" y="4386916"/>
                  <a:pt x="377666" y="4404061"/>
                </a:cubicBezTo>
                <a:cubicBezTo>
                  <a:pt x="375761" y="4408824"/>
                  <a:pt x="364331" y="4413586"/>
                  <a:pt x="359569" y="4412634"/>
                </a:cubicBezTo>
                <a:cubicBezTo>
                  <a:pt x="352901" y="4410729"/>
                  <a:pt x="343376" y="4403109"/>
                  <a:pt x="343376" y="4397394"/>
                </a:cubicBezTo>
                <a:cubicBezTo>
                  <a:pt x="343376" y="4379296"/>
                  <a:pt x="331946" y="4377391"/>
                  <a:pt x="319564" y="4374534"/>
                </a:cubicBezTo>
                <a:cubicBezTo>
                  <a:pt x="313849" y="4372629"/>
                  <a:pt x="307181" y="4371676"/>
                  <a:pt x="301466" y="4369771"/>
                </a:cubicBezTo>
                <a:cubicBezTo>
                  <a:pt x="286226" y="4364056"/>
                  <a:pt x="279559" y="4370724"/>
                  <a:pt x="276701" y="4385011"/>
                </a:cubicBezTo>
                <a:cubicBezTo>
                  <a:pt x="266224" y="4432636"/>
                  <a:pt x="249079" y="4446924"/>
                  <a:pt x="198596" y="4448829"/>
                </a:cubicBezTo>
                <a:cubicBezTo>
                  <a:pt x="158591" y="4449781"/>
                  <a:pt x="117634" y="4452639"/>
                  <a:pt x="78581" y="4447876"/>
                </a:cubicBezTo>
                <a:cubicBezTo>
                  <a:pt x="53816" y="4445019"/>
                  <a:pt x="23336" y="4448829"/>
                  <a:pt x="7144" y="4419301"/>
                </a:cubicBezTo>
                <a:cubicBezTo>
                  <a:pt x="10001" y="4402156"/>
                  <a:pt x="10001" y="4390726"/>
                  <a:pt x="10001" y="4380249"/>
                </a:cubicBezTo>
                <a:close/>
                <a:moveTo>
                  <a:pt x="705326" y="762654"/>
                </a:moveTo>
                <a:cubicBezTo>
                  <a:pt x="711041" y="774084"/>
                  <a:pt x="719614" y="783609"/>
                  <a:pt x="719614" y="792181"/>
                </a:cubicBezTo>
                <a:cubicBezTo>
                  <a:pt x="718661" y="812184"/>
                  <a:pt x="727234" y="826471"/>
                  <a:pt x="739616" y="840759"/>
                </a:cubicBezTo>
                <a:cubicBezTo>
                  <a:pt x="746284" y="848379"/>
                  <a:pt x="751046" y="857904"/>
                  <a:pt x="752951" y="867429"/>
                </a:cubicBezTo>
                <a:cubicBezTo>
                  <a:pt x="756761" y="893146"/>
                  <a:pt x="758666" y="919816"/>
                  <a:pt x="760571" y="945534"/>
                </a:cubicBezTo>
                <a:cubicBezTo>
                  <a:pt x="765334" y="999826"/>
                  <a:pt x="768191" y="1055071"/>
                  <a:pt x="775811" y="1109364"/>
                </a:cubicBezTo>
                <a:cubicBezTo>
                  <a:pt x="789146" y="1206519"/>
                  <a:pt x="821531" y="1297006"/>
                  <a:pt x="866299" y="1383684"/>
                </a:cubicBezTo>
                <a:cubicBezTo>
                  <a:pt x="872966" y="1397019"/>
                  <a:pt x="880586" y="1410354"/>
                  <a:pt x="890111" y="1427499"/>
                </a:cubicBezTo>
                <a:cubicBezTo>
                  <a:pt x="899636" y="1404639"/>
                  <a:pt x="907256" y="1387494"/>
                  <a:pt x="914876" y="1369396"/>
                </a:cubicBezTo>
                <a:cubicBezTo>
                  <a:pt x="945356" y="1291291"/>
                  <a:pt x="974884" y="1213186"/>
                  <a:pt x="1006316" y="1135081"/>
                </a:cubicBezTo>
                <a:cubicBezTo>
                  <a:pt x="1022509" y="1094124"/>
                  <a:pt x="1042511" y="1055071"/>
                  <a:pt x="1058704" y="1014114"/>
                </a:cubicBezTo>
                <a:cubicBezTo>
                  <a:pt x="1063466" y="1002684"/>
                  <a:pt x="1061561" y="987444"/>
                  <a:pt x="1060609" y="974109"/>
                </a:cubicBezTo>
                <a:cubicBezTo>
                  <a:pt x="1058704" y="943629"/>
                  <a:pt x="1054894" y="912196"/>
                  <a:pt x="1052989" y="881716"/>
                </a:cubicBezTo>
                <a:cubicBezTo>
                  <a:pt x="1052989" y="876001"/>
                  <a:pt x="1058704" y="865524"/>
                  <a:pt x="1063466" y="863619"/>
                </a:cubicBezTo>
                <a:cubicBezTo>
                  <a:pt x="1091089" y="852189"/>
                  <a:pt x="1113949" y="835996"/>
                  <a:pt x="1126331" y="804564"/>
                </a:cubicBezTo>
                <a:cubicBezTo>
                  <a:pt x="1145381" y="835996"/>
                  <a:pt x="1173956" y="844569"/>
                  <a:pt x="1206341" y="850284"/>
                </a:cubicBezTo>
                <a:cubicBezTo>
                  <a:pt x="1192054" y="790276"/>
                  <a:pt x="1109186" y="661689"/>
                  <a:pt x="1067276" y="633114"/>
                </a:cubicBezTo>
                <a:cubicBezTo>
                  <a:pt x="1054894" y="656926"/>
                  <a:pt x="1046321" y="680739"/>
                  <a:pt x="1049179" y="710266"/>
                </a:cubicBezTo>
                <a:cubicBezTo>
                  <a:pt x="1051084" y="732174"/>
                  <a:pt x="1044416" y="755034"/>
                  <a:pt x="1040606" y="776941"/>
                </a:cubicBezTo>
                <a:cubicBezTo>
                  <a:pt x="1038701" y="789324"/>
                  <a:pt x="1033939" y="800754"/>
                  <a:pt x="1030129" y="814089"/>
                </a:cubicBezTo>
                <a:cubicBezTo>
                  <a:pt x="1008221" y="813136"/>
                  <a:pt x="1000601" y="831234"/>
                  <a:pt x="997744" y="848379"/>
                </a:cubicBezTo>
                <a:cubicBezTo>
                  <a:pt x="986314" y="908386"/>
                  <a:pt x="935831" y="942676"/>
                  <a:pt x="904399" y="990301"/>
                </a:cubicBezTo>
                <a:cubicBezTo>
                  <a:pt x="903446" y="992206"/>
                  <a:pt x="899636" y="992206"/>
                  <a:pt x="897731" y="993159"/>
                </a:cubicBezTo>
                <a:cubicBezTo>
                  <a:pt x="891064" y="973156"/>
                  <a:pt x="888206" y="952201"/>
                  <a:pt x="878681" y="936009"/>
                </a:cubicBezTo>
                <a:cubicBezTo>
                  <a:pt x="861536" y="908386"/>
                  <a:pt x="838676" y="883621"/>
                  <a:pt x="818674" y="856951"/>
                </a:cubicBezTo>
                <a:cubicBezTo>
                  <a:pt x="809149" y="844569"/>
                  <a:pt x="797719" y="835044"/>
                  <a:pt x="780574" y="843616"/>
                </a:cubicBezTo>
                <a:cubicBezTo>
                  <a:pt x="735806" y="768369"/>
                  <a:pt x="741521" y="683596"/>
                  <a:pt x="797719" y="592156"/>
                </a:cubicBezTo>
                <a:cubicBezTo>
                  <a:pt x="740569" y="601681"/>
                  <a:pt x="645319" y="736936"/>
                  <a:pt x="634841" y="825519"/>
                </a:cubicBezTo>
                <a:cubicBezTo>
                  <a:pt x="658654" y="805516"/>
                  <a:pt x="680561" y="786466"/>
                  <a:pt x="705326" y="762654"/>
                </a:cubicBezTo>
                <a:close/>
                <a:moveTo>
                  <a:pt x="1273969" y="1329391"/>
                </a:moveTo>
                <a:cubicBezTo>
                  <a:pt x="1276826" y="1338916"/>
                  <a:pt x="1278731" y="1347489"/>
                  <a:pt x="1280636" y="1357014"/>
                </a:cubicBezTo>
                <a:cubicBezTo>
                  <a:pt x="1285399" y="1378921"/>
                  <a:pt x="1291114" y="1401781"/>
                  <a:pt x="1294924" y="1423689"/>
                </a:cubicBezTo>
                <a:cubicBezTo>
                  <a:pt x="1302544" y="1467504"/>
                  <a:pt x="1308259" y="1512271"/>
                  <a:pt x="1315879" y="1556086"/>
                </a:cubicBezTo>
                <a:cubicBezTo>
                  <a:pt x="1322546" y="1594186"/>
                  <a:pt x="1334929" y="1631334"/>
                  <a:pt x="1337786" y="1669434"/>
                </a:cubicBezTo>
                <a:cubicBezTo>
                  <a:pt x="1340644" y="1708486"/>
                  <a:pt x="1354931" y="1741824"/>
                  <a:pt x="1370171" y="1777066"/>
                </a:cubicBezTo>
                <a:cubicBezTo>
                  <a:pt x="1385411" y="1810404"/>
                  <a:pt x="1405414" y="1822786"/>
                  <a:pt x="1441609" y="1820881"/>
                </a:cubicBezTo>
                <a:cubicBezTo>
                  <a:pt x="1461611" y="1819929"/>
                  <a:pt x="1470184" y="1813261"/>
                  <a:pt x="1473041" y="1796116"/>
                </a:cubicBezTo>
                <a:cubicBezTo>
                  <a:pt x="1477804" y="1759921"/>
                  <a:pt x="1494949" y="1729441"/>
                  <a:pt x="1516856" y="1700866"/>
                </a:cubicBezTo>
                <a:cubicBezTo>
                  <a:pt x="1524476" y="1691341"/>
                  <a:pt x="1534954" y="1682769"/>
                  <a:pt x="1537811" y="1671339"/>
                </a:cubicBezTo>
                <a:cubicBezTo>
                  <a:pt x="1543526" y="1653241"/>
                  <a:pt x="1541621" y="1633239"/>
                  <a:pt x="1547336" y="1614189"/>
                </a:cubicBezTo>
                <a:cubicBezTo>
                  <a:pt x="1551146" y="1599901"/>
                  <a:pt x="1560671" y="1586566"/>
                  <a:pt x="1568291" y="1573231"/>
                </a:cubicBezTo>
                <a:cubicBezTo>
                  <a:pt x="1571149" y="1568469"/>
                  <a:pt x="1576864" y="1562754"/>
                  <a:pt x="1575911" y="1558944"/>
                </a:cubicBezTo>
                <a:cubicBezTo>
                  <a:pt x="1570196" y="1522749"/>
                  <a:pt x="1572101" y="1486554"/>
                  <a:pt x="1582579" y="1450359"/>
                </a:cubicBezTo>
                <a:cubicBezTo>
                  <a:pt x="1583531" y="1446549"/>
                  <a:pt x="1581626" y="1438929"/>
                  <a:pt x="1577816" y="1436071"/>
                </a:cubicBezTo>
                <a:cubicBezTo>
                  <a:pt x="1541621" y="1396066"/>
                  <a:pt x="1504474" y="1357966"/>
                  <a:pt x="1470184" y="1317009"/>
                </a:cubicBezTo>
                <a:cubicBezTo>
                  <a:pt x="1442561" y="1283671"/>
                  <a:pt x="1419701" y="1247476"/>
                  <a:pt x="1383506" y="1220806"/>
                </a:cubicBezTo>
                <a:cubicBezTo>
                  <a:pt x="1371124" y="1212234"/>
                  <a:pt x="1363504" y="1207471"/>
                  <a:pt x="1353026" y="1221759"/>
                </a:cubicBezTo>
                <a:cubicBezTo>
                  <a:pt x="1329214" y="1253191"/>
                  <a:pt x="1304449" y="1283671"/>
                  <a:pt x="1280636" y="1315104"/>
                </a:cubicBezTo>
                <a:cubicBezTo>
                  <a:pt x="1276826" y="1318914"/>
                  <a:pt x="1275874" y="1324629"/>
                  <a:pt x="1273969" y="1329391"/>
                </a:cubicBezTo>
                <a:close/>
                <a:moveTo>
                  <a:pt x="599599" y="1884699"/>
                </a:moveTo>
                <a:cubicBezTo>
                  <a:pt x="601504" y="1883746"/>
                  <a:pt x="602456" y="1882794"/>
                  <a:pt x="604361" y="1880889"/>
                </a:cubicBezTo>
                <a:cubicBezTo>
                  <a:pt x="601504" y="1873269"/>
                  <a:pt x="599599" y="1865649"/>
                  <a:pt x="596741" y="1858029"/>
                </a:cubicBezTo>
                <a:cubicBezTo>
                  <a:pt x="581501" y="1814214"/>
                  <a:pt x="580549" y="1767541"/>
                  <a:pt x="581501" y="1721821"/>
                </a:cubicBezTo>
                <a:cubicBezTo>
                  <a:pt x="582454" y="1705629"/>
                  <a:pt x="586264" y="1688484"/>
                  <a:pt x="583406" y="1673244"/>
                </a:cubicBezTo>
                <a:cubicBezTo>
                  <a:pt x="577691" y="1645621"/>
                  <a:pt x="567214" y="1618951"/>
                  <a:pt x="558641" y="1591329"/>
                </a:cubicBezTo>
                <a:cubicBezTo>
                  <a:pt x="556736" y="1583709"/>
                  <a:pt x="554831" y="1576089"/>
                  <a:pt x="555784" y="1568469"/>
                </a:cubicBezTo>
                <a:cubicBezTo>
                  <a:pt x="561499" y="1517034"/>
                  <a:pt x="547211" y="1469409"/>
                  <a:pt x="531019" y="1421784"/>
                </a:cubicBezTo>
                <a:cubicBezTo>
                  <a:pt x="521494" y="1392256"/>
                  <a:pt x="511016" y="1362729"/>
                  <a:pt x="503396" y="1333201"/>
                </a:cubicBezTo>
                <a:cubicBezTo>
                  <a:pt x="495776" y="1300816"/>
                  <a:pt x="491014" y="1268431"/>
                  <a:pt x="484346" y="1236046"/>
                </a:cubicBezTo>
                <a:cubicBezTo>
                  <a:pt x="482441" y="1228426"/>
                  <a:pt x="476726" y="1222711"/>
                  <a:pt x="472916" y="1215091"/>
                </a:cubicBezTo>
                <a:cubicBezTo>
                  <a:pt x="465296" y="1218901"/>
                  <a:pt x="454819" y="1221759"/>
                  <a:pt x="451009" y="1228426"/>
                </a:cubicBezTo>
                <a:cubicBezTo>
                  <a:pt x="443389" y="1241761"/>
                  <a:pt x="439579" y="1257954"/>
                  <a:pt x="431959" y="1271289"/>
                </a:cubicBezTo>
                <a:cubicBezTo>
                  <a:pt x="414814" y="1302721"/>
                  <a:pt x="402431" y="1339869"/>
                  <a:pt x="375761" y="1361776"/>
                </a:cubicBezTo>
                <a:cubicBezTo>
                  <a:pt x="339566" y="1390351"/>
                  <a:pt x="345281" y="1431309"/>
                  <a:pt x="330994" y="1464646"/>
                </a:cubicBezTo>
                <a:cubicBezTo>
                  <a:pt x="330041" y="1466551"/>
                  <a:pt x="332899" y="1470361"/>
                  <a:pt x="333851" y="1471314"/>
                </a:cubicBezTo>
                <a:cubicBezTo>
                  <a:pt x="354806" y="1492269"/>
                  <a:pt x="355759" y="1517986"/>
                  <a:pt x="353854" y="1544656"/>
                </a:cubicBezTo>
                <a:cubicBezTo>
                  <a:pt x="353854" y="1552276"/>
                  <a:pt x="356711" y="1563706"/>
                  <a:pt x="361474" y="1568469"/>
                </a:cubicBezTo>
                <a:cubicBezTo>
                  <a:pt x="385286" y="1593234"/>
                  <a:pt x="392906" y="1622761"/>
                  <a:pt x="390049" y="1656099"/>
                </a:cubicBezTo>
                <a:cubicBezTo>
                  <a:pt x="389096" y="1662766"/>
                  <a:pt x="391001" y="1671339"/>
                  <a:pt x="395764" y="1677054"/>
                </a:cubicBezTo>
                <a:cubicBezTo>
                  <a:pt x="431006" y="1721821"/>
                  <a:pt x="456724" y="1772304"/>
                  <a:pt x="474821" y="1826596"/>
                </a:cubicBezTo>
                <a:cubicBezTo>
                  <a:pt x="479584" y="1842789"/>
                  <a:pt x="489109" y="1853266"/>
                  <a:pt x="507206" y="1858029"/>
                </a:cubicBezTo>
                <a:cubicBezTo>
                  <a:pt x="524351" y="1861839"/>
                  <a:pt x="539591" y="1874221"/>
                  <a:pt x="558641" y="1866601"/>
                </a:cubicBezTo>
                <a:cubicBezTo>
                  <a:pt x="562451" y="1865649"/>
                  <a:pt x="568166" y="1870411"/>
                  <a:pt x="573881" y="1872316"/>
                </a:cubicBezTo>
                <a:cubicBezTo>
                  <a:pt x="584359" y="1877079"/>
                  <a:pt x="591979" y="1880889"/>
                  <a:pt x="599599" y="1884699"/>
                </a:cubicBezTo>
                <a:close/>
                <a:moveTo>
                  <a:pt x="930116" y="1638954"/>
                </a:moveTo>
                <a:cubicBezTo>
                  <a:pt x="932974" y="1620856"/>
                  <a:pt x="914876" y="1615141"/>
                  <a:pt x="905351" y="1617046"/>
                </a:cubicBezTo>
                <a:cubicBezTo>
                  <a:pt x="894874" y="1619904"/>
                  <a:pt x="883444" y="1634191"/>
                  <a:pt x="880586" y="1644669"/>
                </a:cubicBezTo>
                <a:cubicBezTo>
                  <a:pt x="877729" y="1657051"/>
                  <a:pt x="887254" y="1669434"/>
                  <a:pt x="903446" y="1670386"/>
                </a:cubicBezTo>
                <a:cubicBezTo>
                  <a:pt x="917734" y="1671339"/>
                  <a:pt x="930116" y="1657051"/>
                  <a:pt x="930116" y="1638954"/>
                </a:cubicBezTo>
                <a:close/>
                <a:moveTo>
                  <a:pt x="912019" y="1539894"/>
                </a:moveTo>
                <a:cubicBezTo>
                  <a:pt x="911066" y="1525606"/>
                  <a:pt x="909161" y="1509414"/>
                  <a:pt x="889159" y="1510366"/>
                </a:cubicBezTo>
                <a:cubicBezTo>
                  <a:pt x="873919" y="1510366"/>
                  <a:pt x="871061" y="1522749"/>
                  <a:pt x="871061" y="1535131"/>
                </a:cubicBezTo>
                <a:cubicBezTo>
                  <a:pt x="871061" y="1549419"/>
                  <a:pt x="875824" y="1563706"/>
                  <a:pt x="892969" y="1563706"/>
                </a:cubicBezTo>
                <a:cubicBezTo>
                  <a:pt x="908209" y="1563706"/>
                  <a:pt x="912971" y="1553229"/>
                  <a:pt x="912019" y="1539894"/>
                </a:cubicBezTo>
                <a:close/>
                <a:moveTo>
                  <a:pt x="918686" y="1769446"/>
                </a:moveTo>
                <a:cubicBezTo>
                  <a:pt x="931069" y="1758016"/>
                  <a:pt x="943451" y="1751349"/>
                  <a:pt x="946309" y="1741824"/>
                </a:cubicBezTo>
                <a:cubicBezTo>
                  <a:pt x="947261" y="1736109"/>
                  <a:pt x="934879" y="1723726"/>
                  <a:pt x="926306" y="1718964"/>
                </a:cubicBezTo>
                <a:cubicBezTo>
                  <a:pt x="914876" y="1713249"/>
                  <a:pt x="895826" y="1726584"/>
                  <a:pt x="897731" y="1738014"/>
                </a:cubicBezTo>
                <a:cubicBezTo>
                  <a:pt x="899636" y="1747539"/>
                  <a:pt x="908209" y="1756111"/>
                  <a:pt x="918686" y="1769446"/>
                </a:cubicBezTo>
                <a:close/>
              </a:path>
            </a:pathLst>
          </a:custGeom>
          <a:solidFill>
            <a:schemeClr val="accent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63447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339509"/>
            <a:ext cx="11573197" cy="1221950"/>
          </a:xfrm>
          <a:prstGeom prst="rect">
            <a:avLst/>
          </a:prstGeom>
        </p:spPr>
        <p:txBody>
          <a:bodyPr/>
          <a:lstStyle/>
          <a:p>
            <a:r>
              <a:rPr lang="en-US" dirty="0"/>
              <a:t>Controlling Supply Chain Risk Frameworks</a:t>
            </a:r>
          </a:p>
        </p:txBody>
      </p:sp>
      <p:grpSp>
        <p:nvGrpSpPr>
          <p:cNvPr id="7" name="Group 6">
            <a:extLst>
              <a:ext uri="{FF2B5EF4-FFF2-40B4-BE49-F238E27FC236}">
                <a16:creationId xmlns:a16="http://schemas.microsoft.com/office/drawing/2014/main" id="{9111D823-0061-4D02-A486-14D3049A8C20}"/>
              </a:ext>
            </a:extLst>
          </p:cNvPr>
          <p:cNvGrpSpPr/>
          <p:nvPr/>
        </p:nvGrpSpPr>
        <p:grpSpPr>
          <a:xfrm>
            <a:off x="4051882" y="1920646"/>
            <a:ext cx="4068312" cy="4173038"/>
            <a:chOff x="2527882" y="1769366"/>
            <a:chExt cx="4068312" cy="4173038"/>
          </a:xfrm>
        </p:grpSpPr>
        <p:sp>
          <p:nvSpPr>
            <p:cNvPr id="8" name="Rectangle 8">
              <a:extLst>
                <a:ext uri="{FF2B5EF4-FFF2-40B4-BE49-F238E27FC236}">
                  <a16:creationId xmlns:a16="http://schemas.microsoft.com/office/drawing/2014/main" id="{6197318D-8121-4894-B822-57F602A99361}"/>
                </a:ext>
              </a:extLst>
            </p:cNvPr>
            <p:cNvSpPr/>
            <p:nvPr/>
          </p:nvSpPr>
          <p:spPr>
            <a:xfrm>
              <a:off x="2527882" y="3860800"/>
              <a:ext cx="2044119" cy="2024231"/>
            </a:xfrm>
            <a:custGeom>
              <a:avLst/>
              <a:gdLst/>
              <a:ahLst/>
              <a:cxnLst/>
              <a:rect l="l" t="t" r="r" b="b"/>
              <a:pathLst>
                <a:path w="2044119" h="2024231">
                  <a:moveTo>
                    <a:pt x="366464" y="0"/>
                  </a:moveTo>
                  <a:lnTo>
                    <a:pt x="556662" y="0"/>
                  </a:lnTo>
                  <a:cubicBezTo>
                    <a:pt x="561251" y="574041"/>
                    <a:pt x="908815" y="1117284"/>
                    <a:pt x="1480062" y="1349474"/>
                  </a:cubicBezTo>
                  <a:cubicBezTo>
                    <a:pt x="1664906" y="1424606"/>
                    <a:pt x="1856123" y="1460241"/>
                    <a:pt x="2044119" y="1459681"/>
                  </a:cubicBezTo>
                  <a:lnTo>
                    <a:pt x="2044119" y="1643731"/>
                  </a:lnTo>
                  <a:cubicBezTo>
                    <a:pt x="1976201" y="1643868"/>
                    <a:pt x="1907852" y="1639074"/>
                    <a:pt x="1839496" y="1629946"/>
                  </a:cubicBezTo>
                  <a:lnTo>
                    <a:pt x="1546504" y="2024231"/>
                  </a:lnTo>
                  <a:lnTo>
                    <a:pt x="955093" y="1783846"/>
                  </a:lnTo>
                  <a:lnTo>
                    <a:pt x="1025507" y="1299093"/>
                  </a:lnTo>
                  <a:cubicBezTo>
                    <a:pt x="905134" y="1209445"/>
                    <a:pt x="799404" y="1105116"/>
                    <a:pt x="713898" y="986746"/>
                  </a:cubicBezTo>
                  <a:lnTo>
                    <a:pt x="719682" y="1004573"/>
                  </a:lnTo>
                  <a:lnTo>
                    <a:pt x="195230" y="1037088"/>
                  </a:lnTo>
                  <a:lnTo>
                    <a:pt x="0" y="435261"/>
                  </a:lnTo>
                  <a:lnTo>
                    <a:pt x="381694" y="2021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Oval 21">
              <a:extLst>
                <a:ext uri="{FF2B5EF4-FFF2-40B4-BE49-F238E27FC236}">
                  <a16:creationId xmlns:a16="http://schemas.microsoft.com/office/drawing/2014/main" id="{78B0C82D-1DB1-47F0-B784-D8CB8B58D5C0}"/>
                </a:ext>
              </a:extLst>
            </p:cNvPr>
            <p:cNvSpPr/>
            <p:nvPr/>
          </p:nvSpPr>
          <p:spPr>
            <a:xfrm rot="437364">
              <a:off x="4621552" y="3784736"/>
              <a:ext cx="1916761" cy="2157668"/>
            </a:xfrm>
            <a:custGeom>
              <a:avLst/>
              <a:gdLst/>
              <a:ahLst/>
              <a:cxnLst/>
              <a:rect l="l" t="t" r="r" b="b"/>
              <a:pathLst>
                <a:path w="1916761" h="2157668">
                  <a:moveTo>
                    <a:pt x="1708415" y="144041"/>
                  </a:moveTo>
                  <a:lnTo>
                    <a:pt x="1725767" y="154715"/>
                  </a:lnTo>
                  <a:lnTo>
                    <a:pt x="1708415" y="150430"/>
                  </a:lnTo>
                  <a:close/>
                  <a:moveTo>
                    <a:pt x="1300025" y="24192"/>
                  </a:moveTo>
                  <a:lnTo>
                    <a:pt x="1489147" y="0"/>
                  </a:lnTo>
                  <a:cubicBezTo>
                    <a:pt x="1500273" y="82796"/>
                    <a:pt x="1504062" y="167059"/>
                    <a:pt x="1500308" y="252054"/>
                  </a:cubicBezTo>
                  <a:lnTo>
                    <a:pt x="1916761" y="480508"/>
                  </a:lnTo>
                  <a:lnTo>
                    <a:pt x="1751401" y="1090339"/>
                  </a:lnTo>
                  <a:lnTo>
                    <a:pt x="1246060" y="1081941"/>
                  </a:lnTo>
                  <a:cubicBezTo>
                    <a:pt x="1182167" y="1187433"/>
                    <a:pt x="1104758" y="1282578"/>
                    <a:pt x="1018020" y="1367515"/>
                  </a:cubicBezTo>
                  <a:lnTo>
                    <a:pt x="1183977" y="1795543"/>
                  </a:lnTo>
                  <a:lnTo>
                    <a:pt x="660625" y="2157668"/>
                  </a:lnTo>
                  <a:lnTo>
                    <a:pt x="452734" y="1979318"/>
                  </a:lnTo>
                  <a:lnTo>
                    <a:pt x="452343" y="1979754"/>
                  </a:lnTo>
                  <a:lnTo>
                    <a:pt x="407306" y="1940346"/>
                  </a:lnTo>
                  <a:lnTo>
                    <a:pt x="263664" y="1817114"/>
                  </a:lnTo>
                  <a:lnTo>
                    <a:pt x="265236" y="1816026"/>
                  </a:lnTo>
                  <a:lnTo>
                    <a:pt x="248277" y="1801186"/>
                  </a:lnTo>
                  <a:cubicBezTo>
                    <a:pt x="175016" y="1821669"/>
                    <a:pt x="99852" y="1836107"/>
                    <a:pt x="23294" y="1843500"/>
                  </a:cubicBezTo>
                  <a:lnTo>
                    <a:pt x="0" y="1661401"/>
                  </a:lnTo>
                  <a:cubicBezTo>
                    <a:pt x="586249" y="1594555"/>
                    <a:pt x="1099236" y="1182477"/>
                    <a:pt x="1261282" y="584868"/>
                  </a:cubicBezTo>
                  <a:cubicBezTo>
                    <a:pt x="1312404" y="396331"/>
                    <a:pt x="1323933" y="206529"/>
                    <a:pt x="1300025" y="2419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 name="Oval 21">
              <a:extLst>
                <a:ext uri="{FF2B5EF4-FFF2-40B4-BE49-F238E27FC236}">
                  <a16:creationId xmlns:a16="http://schemas.microsoft.com/office/drawing/2014/main" id="{A3E335BB-755B-4BF5-83BD-E41AF5524A35}"/>
                </a:ext>
              </a:extLst>
            </p:cNvPr>
            <p:cNvSpPr/>
            <p:nvPr/>
          </p:nvSpPr>
          <p:spPr>
            <a:xfrm rot="437364">
              <a:off x="2587685" y="1769366"/>
              <a:ext cx="1903947" cy="2166804"/>
            </a:xfrm>
            <a:custGeom>
              <a:avLst/>
              <a:gdLst/>
              <a:ahLst/>
              <a:cxnLst/>
              <a:rect l="l" t="t" r="r" b="b"/>
              <a:pathLst>
                <a:path w="1903947" h="2166804">
                  <a:moveTo>
                    <a:pt x="1248722" y="0"/>
                  </a:moveTo>
                  <a:lnTo>
                    <a:pt x="1627097" y="360618"/>
                  </a:lnTo>
                  <a:lnTo>
                    <a:pt x="1623294" y="362966"/>
                  </a:lnTo>
                  <a:cubicBezTo>
                    <a:pt x="1706758" y="337014"/>
                    <a:pt x="1792834" y="318893"/>
                    <a:pt x="1880669" y="309126"/>
                  </a:cubicBezTo>
                  <a:lnTo>
                    <a:pt x="1903947" y="491102"/>
                  </a:lnTo>
                  <a:cubicBezTo>
                    <a:pt x="1322097" y="562522"/>
                    <a:pt x="814151" y="973268"/>
                    <a:pt x="653054" y="1567381"/>
                  </a:cubicBezTo>
                  <a:cubicBezTo>
                    <a:pt x="600572" y="1760932"/>
                    <a:pt x="589817" y="1955818"/>
                    <a:pt x="615630" y="2142672"/>
                  </a:cubicBezTo>
                  <a:lnTo>
                    <a:pt x="426969" y="2166804"/>
                  </a:lnTo>
                  <a:cubicBezTo>
                    <a:pt x="416234" y="2094458"/>
                    <a:pt x="410995" y="2020927"/>
                    <a:pt x="410980" y="1946726"/>
                  </a:cubicBezTo>
                  <a:lnTo>
                    <a:pt x="0" y="1721274"/>
                  </a:lnTo>
                  <a:lnTo>
                    <a:pt x="165358" y="1111442"/>
                  </a:lnTo>
                  <a:lnTo>
                    <a:pt x="636319" y="1119271"/>
                  </a:lnTo>
                  <a:cubicBezTo>
                    <a:pt x="700213" y="1007851"/>
                    <a:pt x="777366" y="906262"/>
                    <a:pt x="864645" y="815331"/>
                  </a:cubicBezTo>
                  <a:lnTo>
                    <a:pt x="706904" y="3345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1" name="Rectangle 15">
              <a:extLst>
                <a:ext uri="{FF2B5EF4-FFF2-40B4-BE49-F238E27FC236}">
                  <a16:creationId xmlns:a16="http://schemas.microsoft.com/office/drawing/2014/main" id="{D9A027EF-60F6-44BA-86FC-8633EDA07393}"/>
                </a:ext>
              </a:extLst>
            </p:cNvPr>
            <p:cNvSpPr/>
            <p:nvPr/>
          </p:nvSpPr>
          <p:spPr>
            <a:xfrm>
              <a:off x="4555381" y="1792645"/>
              <a:ext cx="2040813" cy="2068155"/>
            </a:xfrm>
            <a:custGeom>
              <a:avLst/>
              <a:gdLst/>
              <a:ahLst/>
              <a:cxnLst/>
              <a:rect l="l" t="t" r="r" b="b"/>
              <a:pathLst>
                <a:path w="2040813" h="2068155">
                  <a:moveTo>
                    <a:pt x="520053" y="0"/>
                  </a:moveTo>
                  <a:lnTo>
                    <a:pt x="1111462" y="240384"/>
                  </a:lnTo>
                  <a:lnTo>
                    <a:pt x="1036786" y="754460"/>
                  </a:lnTo>
                  <a:lnTo>
                    <a:pt x="1021317" y="748171"/>
                  </a:lnTo>
                  <a:cubicBezTo>
                    <a:pt x="1142506" y="837417"/>
                    <a:pt x="1249045" y="941474"/>
                    <a:pt x="1335290" y="1059739"/>
                  </a:cubicBezTo>
                  <a:lnTo>
                    <a:pt x="1814020" y="1005063"/>
                  </a:lnTo>
                  <a:lnTo>
                    <a:pt x="2040813" y="1596059"/>
                  </a:lnTo>
                  <a:lnTo>
                    <a:pt x="1672411" y="1848385"/>
                  </a:lnTo>
                  <a:cubicBezTo>
                    <a:pt x="1682906" y="1920885"/>
                    <a:pt x="1688379" y="1994315"/>
                    <a:pt x="1687912" y="2068155"/>
                  </a:cubicBezTo>
                  <a:lnTo>
                    <a:pt x="1497249" y="2068155"/>
                  </a:lnTo>
                  <a:cubicBezTo>
                    <a:pt x="1499106" y="1488724"/>
                    <a:pt x="1150503" y="938186"/>
                    <a:pt x="574393" y="704018"/>
                  </a:cubicBezTo>
                  <a:cubicBezTo>
                    <a:pt x="467666" y="660637"/>
                    <a:pt x="358815" y="630425"/>
                    <a:pt x="249685" y="612618"/>
                  </a:cubicBezTo>
                  <a:cubicBezTo>
                    <a:pt x="213308" y="606683"/>
                    <a:pt x="176901" y="602126"/>
                    <a:pt x="140531" y="598919"/>
                  </a:cubicBezTo>
                  <a:cubicBezTo>
                    <a:pt x="93574" y="594779"/>
                    <a:pt x="46680" y="592889"/>
                    <a:pt x="0" y="593905"/>
                  </a:cubicBezTo>
                  <a:lnTo>
                    <a:pt x="0" y="409496"/>
                  </a:lnTo>
                  <a:cubicBezTo>
                    <a:pt x="74584" y="408781"/>
                    <a:pt x="149703" y="413983"/>
                    <a:pt x="224810" y="424420"/>
                  </a:cubicBezTo>
                  <a:lnTo>
                    <a:pt x="209339" y="4181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2" name="Oval 11">
            <a:extLst>
              <a:ext uri="{FF2B5EF4-FFF2-40B4-BE49-F238E27FC236}">
                <a16:creationId xmlns:a16="http://schemas.microsoft.com/office/drawing/2014/main" id="{54838BDB-78C9-4794-A97C-0705044498F5}"/>
              </a:ext>
            </a:extLst>
          </p:cNvPr>
          <p:cNvSpPr/>
          <p:nvPr/>
        </p:nvSpPr>
        <p:spPr>
          <a:xfrm>
            <a:off x="4971456" y="2892582"/>
            <a:ext cx="2229169" cy="2229169"/>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4" name="Group 13">
            <a:extLst>
              <a:ext uri="{FF2B5EF4-FFF2-40B4-BE49-F238E27FC236}">
                <a16:creationId xmlns:a16="http://schemas.microsoft.com/office/drawing/2014/main" id="{449999F5-41A2-4363-9382-34B5571ED4EC}"/>
              </a:ext>
            </a:extLst>
          </p:cNvPr>
          <p:cNvGrpSpPr/>
          <p:nvPr/>
        </p:nvGrpSpPr>
        <p:grpSpPr>
          <a:xfrm>
            <a:off x="841343" y="4495872"/>
            <a:ext cx="3089650" cy="1462544"/>
            <a:chOff x="803640" y="3362835"/>
            <a:chExt cx="2059657" cy="624288"/>
          </a:xfrm>
        </p:grpSpPr>
        <p:sp>
          <p:nvSpPr>
            <p:cNvPr id="15" name="TextBox 14">
              <a:extLst>
                <a:ext uri="{FF2B5EF4-FFF2-40B4-BE49-F238E27FC236}">
                  <a16:creationId xmlns:a16="http://schemas.microsoft.com/office/drawing/2014/main" id="{25E5BCA4-E702-4251-A909-9EFAFF3BE3DB}"/>
                </a:ext>
              </a:extLst>
            </p:cNvPr>
            <p:cNvSpPr txBox="1"/>
            <p:nvPr/>
          </p:nvSpPr>
          <p:spPr>
            <a:xfrm>
              <a:off x="803640" y="3579862"/>
              <a:ext cx="2059657" cy="407261"/>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this framework provides guidelines for managing and reducing cybersecurity risk, which includes supply chain risks.</a:t>
              </a:r>
              <a:endParaRPr lang="ko-KR" altLang="en-US" sz="14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910988EA-F759-4CA9-B778-11CCEEA0BA48}"/>
                </a:ext>
              </a:extLst>
            </p:cNvPr>
            <p:cNvSpPr txBox="1"/>
            <p:nvPr/>
          </p:nvSpPr>
          <p:spPr>
            <a:xfrm>
              <a:off x="803640" y="3362835"/>
              <a:ext cx="2059657" cy="249612"/>
            </a:xfrm>
            <a:prstGeom prst="rect">
              <a:avLst/>
            </a:prstGeom>
            <a:noFill/>
          </p:spPr>
          <p:txBody>
            <a:bodyPr wrap="square" rtlCol="0">
              <a:spAutoFit/>
            </a:bodyPr>
            <a:lstStyle/>
            <a:p>
              <a:pPr algn="ctr"/>
              <a:r>
                <a:rPr lang="en-US" altLang="ko-KR" sz="1600" b="1" dirty="0">
                  <a:solidFill>
                    <a:schemeClr val="accent4"/>
                  </a:solidFill>
                  <a:cs typeface="Arial" pitchFamily="34" charset="0"/>
                </a:rPr>
                <a:t>NIST Cybersecurity Framework</a:t>
              </a:r>
              <a:endParaRPr lang="ko-KR" altLang="en-US" sz="1600" b="1" dirty="0">
                <a:solidFill>
                  <a:schemeClr val="accent4"/>
                </a:solidFill>
                <a:cs typeface="Arial" pitchFamily="34" charset="0"/>
              </a:endParaRPr>
            </a:p>
          </p:txBody>
        </p:sp>
      </p:grpSp>
      <p:grpSp>
        <p:nvGrpSpPr>
          <p:cNvPr id="17" name="Group 16">
            <a:extLst>
              <a:ext uri="{FF2B5EF4-FFF2-40B4-BE49-F238E27FC236}">
                <a16:creationId xmlns:a16="http://schemas.microsoft.com/office/drawing/2014/main" id="{4A2A7C9F-1649-48F0-9BC0-6B34BFB3519B}"/>
              </a:ext>
            </a:extLst>
          </p:cNvPr>
          <p:cNvGrpSpPr/>
          <p:nvPr/>
        </p:nvGrpSpPr>
        <p:grpSpPr>
          <a:xfrm>
            <a:off x="8256335" y="4452838"/>
            <a:ext cx="3347530" cy="1768139"/>
            <a:chOff x="803640" y="3362835"/>
            <a:chExt cx="2059657" cy="1001540"/>
          </a:xfrm>
        </p:grpSpPr>
        <p:sp>
          <p:nvSpPr>
            <p:cNvPr id="18" name="TextBox 17">
              <a:extLst>
                <a:ext uri="{FF2B5EF4-FFF2-40B4-BE49-F238E27FC236}">
                  <a16:creationId xmlns:a16="http://schemas.microsoft.com/office/drawing/2014/main" id="{D201B335-A283-4D4C-B76B-15ED17390119}"/>
                </a:ext>
              </a:extLst>
            </p:cNvPr>
            <p:cNvSpPr txBox="1"/>
            <p:nvPr/>
          </p:nvSpPr>
          <p:spPr>
            <a:xfrm>
              <a:off x="803640" y="3579862"/>
              <a:ext cx="2059657" cy="784513"/>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The British Standards Institution (BSI) has developed a supply chain risk management standard (BS 10500) that outlines best practices for identifying, assessing, and managing risks in the supply chain.</a:t>
              </a:r>
              <a:endParaRPr lang="ko-KR" altLang="en-US" sz="14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DC50B21A-2BC2-4B51-AAAF-32439C010BA7}"/>
                </a:ext>
              </a:extLst>
            </p:cNvPr>
            <p:cNvSpPr txBox="1"/>
            <p:nvPr/>
          </p:nvSpPr>
          <p:spPr>
            <a:xfrm>
              <a:off x="803640" y="3362835"/>
              <a:ext cx="2059657" cy="296371"/>
            </a:xfrm>
            <a:prstGeom prst="rect">
              <a:avLst/>
            </a:prstGeom>
            <a:noFill/>
          </p:spPr>
          <p:txBody>
            <a:bodyPr wrap="square" rtlCol="0">
              <a:spAutoFit/>
            </a:bodyPr>
            <a:lstStyle/>
            <a:p>
              <a:pPr algn="ctr"/>
              <a:r>
                <a:rPr lang="en-US" altLang="ko-KR" sz="1400" b="1" dirty="0">
                  <a:solidFill>
                    <a:schemeClr val="accent3"/>
                  </a:solidFill>
                  <a:cs typeface="Arial" pitchFamily="34" charset="0"/>
                </a:rPr>
                <a:t>BSI Supply Chain Risk Management Standard</a:t>
              </a:r>
              <a:endParaRPr lang="ko-KR" altLang="en-US" sz="1400" b="1" dirty="0">
                <a:solidFill>
                  <a:schemeClr val="accent3"/>
                </a:solidFill>
                <a:cs typeface="Arial" pitchFamily="34" charset="0"/>
              </a:endParaRPr>
            </a:p>
          </p:txBody>
        </p:sp>
      </p:grpSp>
      <p:grpSp>
        <p:nvGrpSpPr>
          <p:cNvPr id="20" name="Group 19">
            <a:extLst>
              <a:ext uri="{FF2B5EF4-FFF2-40B4-BE49-F238E27FC236}">
                <a16:creationId xmlns:a16="http://schemas.microsoft.com/office/drawing/2014/main" id="{3F08F97F-CC96-4532-91C4-C70B06DDE118}"/>
              </a:ext>
            </a:extLst>
          </p:cNvPr>
          <p:cNvGrpSpPr/>
          <p:nvPr/>
        </p:nvGrpSpPr>
        <p:grpSpPr>
          <a:xfrm>
            <a:off x="8236214" y="2168284"/>
            <a:ext cx="3109771" cy="1581206"/>
            <a:chOff x="803640" y="3362835"/>
            <a:chExt cx="2073070" cy="865949"/>
          </a:xfrm>
        </p:grpSpPr>
        <p:sp>
          <p:nvSpPr>
            <p:cNvPr id="21" name="TextBox 20">
              <a:extLst>
                <a:ext uri="{FF2B5EF4-FFF2-40B4-BE49-F238E27FC236}">
                  <a16:creationId xmlns:a16="http://schemas.microsoft.com/office/drawing/2014/main" id="{83C59261-F70E-4D0F-A631-1D681F3A0761}"/>
                </a:ext>
              </a:extLst>
            </p:cNvPr>
            <p:cNvSpPr txBox="1"/>
            <p:nvPr/>
          </p:nvSpPr>
          <p:spPr>
            <a:xfrm>
              <a:off x="817053" y="3706266"/>
              <a:ext cx="2059657" cy="522518"/>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The Center for Internet Security (CIS) provides a set of cybersecurity controls specifically tailored for supply chain security</a:t>
              </a:r>
              <a:endParaRPr lang="ko-KR" altLang="en-US" sz="14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9D3E9BD1-0965-488E-AC1B-98A36E1ABE8A}"/>
                </a:ext>
              </a:extLst>
            </p:cNvPr>
            <p:cNvSpPr txBox="1"/>
            <p:nvPr/>
          </p:nvSpPr>
          <p:spPr>
            <a:xfrm>
              <a:off x="803640" y="3362835"/>
              <a:ext cx="2059657" cy="320253"/>
            </a:xfrm>
            <a:prstGeom prst="rect">
              <a:avLst/>
            </a:prstGeom>
            <a:noFill/>
          </p:spPr>
          <p:txBody>
            <a:bodyPr wrap="square" rtlCol="0">
              <a:spAutoFit/>
            </a:bodyPr>
            <a:lstStyle/>
            <a:p>
              <a:pPr algn="ctr"/>
              <a:r>
                <a:rPr lang="en-US" altLang="ko-KR" sz="1600" b="1" dirty="0">
                  <a:solidFill>
                    <a:schemeClr val="accent2"/>
                  </a:solidFill>
                  <a:cs typeface="Arial" pitchFamily="34" charset="0"/>
                </a:rPr>
                <a:t>CIS Controls for Supply Chain Security</a:t>
              </a:r>
              <a:endParaRPr lang="ko-KR" altLang="en-US" sz="1600" b="1" dirty="0">
                <a:solidFill>
                  <a:schemeClr val="accent2"/>
                </a:solidFill>
                <a:cs typeface="Arial" pitchFamily="34" charset="0"/>
              </a:endParaRPr>
            </a:p>
          </p:txBody>
        </p:sp>
      </p:grpSp>
      <p:grpSp>
        <p:nvGrpSpPr>
          <p:cNvPr id="23" name="Group 22">
            <a:extLst>
              <a:ext uri="{FF2B5EF4-FFF2-40B4-BE49-F238E27FC236}">
                <a16:creationId xmlns:a16="http://schemas.microsoft.com/office/drawing/2014/main" id="{BEA89DBA-4F67-47F5-9ACC-8107986C6C7F}"/>
              </a:ext>
            </a:extLst>
          </p:cNvPr>
          <p:cNvGrpSpPr/>
          <p:nvPr/>
        </p:nvGrpSpPr>
        <p:grpSpPr>
          <a:xfrm>
            <a:off x="849723" y="2158520"/>
            <a:ext cx="3089650" cy="1602022"/>
            <a:chOff x="803640" y="3362835"/>
            <a:chExt cx="2059657" cy="1602022"/>
          </a:xfrm>
        </p:grpSpPr>
        <p:sp>
          <p:nvSpPr>
            <p:cNvPr id="24" name="TextBox 23">
              <a:extLst>
                <a:ext uri="{FF2B5EF4-FFF2-40B4-BE49-F238E27FC236}">
                  <a16:creationId xmlns:a16="http://schemas.microsoft.com/office/drawing/2014/main" id="{E9DFFEBF-DCA0-4CDB-9289-3F10BBBFDF47}"/>
                </a:ext>
              </a:extLst>
            </p:cNvPr>
            <p:cNvSpPr txBox="1"/>
            <p:nvPr/>
          </p:nvSpPr>
          <p:spPr>
            <a:xfrm>
              <a:off x="803640" y="3579862"/>
              <a:ext cx="2059657" cy="1384995"/>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ISO 28000 is an international standard that provides a framework for establishing, implementing, operating, monitoring, reviewing, maintaining, and improving a supply chain security management system</a:t>
              </a:r>
              <a:endParaRPr lang="ko-KR" altLang="en-US" sz="14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8D80E282-6051-48C1-9D22-C32924B3CBE0}"/>
                </a:ext>
              </a:extLst>
            </p:cNvPr>
            <p:cNvSpPr txBox="1"/>
            <p:nvPr/>
          </p:nvSpPr>
          <p:spPr>
            <a:xfrm>
              <a:off x="803640" y="3362835"/>
              <a:ext cx="2059657" cy="338554"/>
            </a:xfrm>
            <a:prstGeom prst="rect">
              <a:avLst/>
            </a:prstGeom>
            <a:noFill/>
          </p:spPr>
          <p:txBody>
            <a:bodyPr wrap="square" rtlCol="0">
              <a:spAutoFit/>
            </a:bodyPr>
            <a:lstStyle/>
            <a:p>
              <a:pPr algn="ctr"/>
              <a:r>
                <a:rPr lang="en-US" altLang="ko-KR" sz="1600" b="1" dirty="0">
                  <a:solidFill>
                    <a:schemeClr val="accent1"/>
                  </a:solidFill>
                  <a:cs typeface="Arial" pitchFamily="34" charset="0"/>
                </a:rPr>
                <a:t>ISO 28000</a:t>
              </a:r>
              <a:endParaRPr lang="ko-KR" altLang="en-US" sz="1600" b="1" dirty="0">
                <a:solidFill>
                  <a:schemeClr val="accent1"/>
                </a:solidFill>
                <a:cs typeface="Arial" pitchFamily="34" charset="0"/>
              </a:endParaRPr>
            </a:p>
          </p:txBody>
        </p:sp>
      </p:grpSp>
      <p:sp>
        <p:nvSpPr>
          <p:cNvPr id="26" name="Donut 2">
            <a:extLst>
              <a:ext uri="{FF2B5EF4-FFF2-40B4-BE49-F238E27FC236}">
                <a16:creationId xmlns:a16="http://schemas.microsoft.com/office/drawing/2014/main" id="{02043B42-7927-4089-BD3F-E8EA7E5B3827}"/>
              </a:ext>
            </a:extLst>
          </p:cNvPr>
          <p:cNvSpPr/>
          <p:nvPr/>
        </p:nvSpPr>
        <p:spPr>
          <a:xfrm>
            <a:off x="4733980" y="2655106"/>
            <a:ext cx="2704121" cy="2704121"/>
          </a:xfrm>
          <a:prstGeom prst="donut">
            <a:avLst>
              <a:gd name="adj" fmla="val 38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nvGrpSpPr>
          <p:cNvPr id="69" name="Group 68">
            <a:extLst>
              <a:ext uri="{FF2B5EF4-FFF2-40B4-BE49-F238E27FC236}">
                <a16:creationId xmlns:a16="http://schemas.microsoft.com/office/drawing/2014/main" id="{E1801160-8200-30B9-657E-DDFEFE993772}"/>
              </a:ext>
            </a:extLst>
          </p:cNvPr>
          <p:cNvGrpSpPr/>
          <p:nvPr/>
        </p:nvGrpSpPr>
        <p:grpSpPr>
          <a:xfrm>
            <a:off x="5406947" y="3440668"/>
            <a:ext cx="1473772" cy="1014698"/>
            <a:chOff x="9838117" y="3034601"/>
            <a:chExt cx="2324346" cy="1600321"/>
          </a:xfrm>
        </p:grpSpPr>
        <p:grpSp>
          <p:nvGrpSpPr>
            <p:cNvPr id="70" name="Group 69">
              <a:extLst>
                <a:ext uri="{FF2B5EF4-FFF2-40B4-BE49-F238E27FC236}">
                  <a16:creationId xmlns:a16="http://schemas.microsoft.com/office/drawing/2014/main" id="{F21B4D00-A719-5EB6-1CF2-4265E9149653}"/>
                </a:ext>
              </a:extLst>
            </p:cNvPr>
            <p:cNvGrpSpPr/>
            <p:nvPr/>
          </p:nvGrpSpPr>
          <p:grpSpPr>
            <a:xfrm>
              <a:off x="9838117" y="3034601"/>
              <a:ext cx="2324346" cy="1600321"/>
              <a:chOff x="9839517" y="2895698"/>
              <a:chExt cx="4551811" cy="3133938"/>
            </a:xfrm>
          </p:grpSpPr>
          <p:grpSp>
            <p:nvGrpSpPr>
              <p:cNvPr id="75" name="Group 74">
                <a:extLst>
                  <a:ext uri="{FF2B5EF4-FFF2-40B4-BE49-F238E27FC236}">
                    <a16:creationId xmlns:a16="http://schemas.microsoft.com/office/drawing/2014/main" id="{9E83D15B-DFD9-8B21-D3E5-0E105C252BBA}"/>
                  </a:ext>
                </a:extLst>
              </p:cNvPr>
              <p:cNvGrpSpPr/>
              <p:nvPr/>
            </p:nvGrpSpPr>
            <p:grpSpPr>
              <a:xfrm>
                <a:off x="10095620" y="2895698"/>
                <a:ext cx="3288407" cy="2443852"/>
                <a:chOff x="10095620" y="2895698"/>
                <a:chExt cx="3288407" cy="2443852"/>
              </a:xfrm>
            </p:grpSpPr>
            <p:sp>
              <p:nvSpPr>
                <p:cNvPr id="88" name="Trapezoid 87">
                  <a:extLst>
                    <a:ext uri="{FF2B5EF4-FFF2-40B4-BE49-F238E27FC236}">
                      <a16:creationId xmlns:a16="http://schemas.microsoft.com/office/drawing/2014/main" id="{A3629FAB-F547-9497-AF69-F9560FFA8328}"/>
                    </a:ext>
                  </a:extLst>
                </p:cNvPr>
                <p:cNvSpPr/>
                <p:nvPr/>
              </p:nvSpPr>
              <p:spPr>
                <a:xfrm rot="6820098">
                  <a:off x="12103251" y="2553136"/>
                  <a:ext cx="433277" cy="1473747"/>
                </a:xfrm>
                <a:prstGeom prst="trapezoid">
                  <a:avLst>
                    <a:gd name="adj" fmla="val 11476"/>
                  </a:avLst>
                </a:prstGeom>
                <a:solidFill>
                  <a:schemeClr val="accent4"/>
                </a:solidFill>
                <a:ln w="9525" cap="flat">
                  <a:noFill/>
                  <a:prstDash val="solid"/>
                  <a:miter/>
                </a:ln>
              </p:spPr>
              <p:txBody>
                <a:bodyPr rtlCol="0" anchor="ctr"/>
                <a:lstStyle/>
                <a:p>
                  <a:endParaRPr lang="en-US" dirty="0">
                    <a:solidFill>
                      <a:schemeClr val="tx1"/>
                    </a:solidFill>
                  </a:endParaRPr>
                </a:p>
              </p:txBody>
            </p:sp>
            <p:grpSp>
              <p:nvGrpSpPr>
                <p:cNvPr id="89" name="Group 88">
                  <a:extLst>
                    <a:ext uri="{FF2B5EF4-FFF2-40B4-BE49-F238E27FC236}">
                      <a16:creationId xmlns:a16="http://schemas.microsoft.com/office/drawing/2014/main" id="{EF148168-BC4C-5375-41A9-77C00337C9FA}"/>
                    </a:ext>
                  </a:extLst>
                </p:cNvPr>
                <p:cNvGrpSpPr/>
                <p:nvPr/>
              </p:nvGrpSpPr>
              <p:grpSpPr>
                <a:xfrm>
                  <a:off x="10541428" y="2895698"/>
                  <a:ext cx="1434926" cy="560920"/>
                  <a:chOff x="10541428" y="2895698"/>
                  <a:chExt cx="1434926" cy="560920"/>
                </a:xfrm>
              </p:grpSpPr>
              <p:sp>
                <p:nvSpPr>
                  <p:cNvPr id="101" name="Rectangle: Rounded Corners 100">
                    <a:extLst>
                      <a:ext uri="{FF2B5EF4-FFF2-40B4-BE49-F238E27FC236}">
                        <a16:creationId xmlns:a16="http://schemas.microsoft.com/office/drawing/2014/main" id="{97285B06-D52C-F502-226E-FA598BA1C964}"/>
                      </a:ext>
                    </a:extLst>
                  </p:cNvPr>
                  <p:cNvSpPr/>
                  <p:nvPr/>
                </p:nvSpPr>
                <p:spPr>
                  <a:xfrm rot="19800000">
                    <a:off x="10541428" y="2992155"/>
                    <a:ext cx="1434926" cy="464463"/>
                  </a:xfrm>
                  <a:prstGeom prst="roundRect">
                    <a:avLst>
                      <a:gd name="adj" fmla="val 50000"/>
                    </a:avLst>
                  </a:prstGeom>
                  <a:solidFill>
                    <a:schemeClr val="accent4">
                      <a:lumMod val="75000"/>
                    </a:schemeClr>
                  </a:solidFill>
                  <a:ln w="9525" cap="flat">
                    <a:noFill/>
                    <a:prstDash val="solid"/>
                    <a:miter/>
                  </a:ln>
                </p:spPr>
                <p:txBody>
                  <a:bodyPr rtlCol="0" anchor="ctr"/>
                  <a:lstStyle/>
                  <a:p>
                    <a:endParaRPr lang="en-US" dirty="0">
                      <a:solidFill>
                        <a:schemeClr val="tx1"/>
                      </a:solidFill>
                    </a:endParaRPr>
                  </a:p>
                </p:txBody>
              </p:sp>
              <p:sp>
                <p:nvSpPr>
                  <p:cNvPr id="102" name="Freeform: Shape 101">
                    <a:extLst>
                      <a:ext uri="{FF2B5EF4-FFF2-40B4-BE49-F238E27FC236}">
                        <a16:creationId xmlns:a16="http://schemas.microsoft.com/office/drawing/2014/main" id="{1A179BF3-2411-4643-F776-709F08175695}"/>
                      </a:ext>
                    </a:extLst>
                  </p:cNvPr>
                  <p:cNvSpPr/>
                  <p:nvPr/>
                </p:nvSpPr>
                <p:spPr>
                  <a:xfrm>
                    <a:off x="11562170" y="2895698"/>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dirty="0"/>
                  </a:p>
                </p:txBody>
              </p:sp>
            </p:grpSp>
            <p:grpSp>
              <p:nvGrpSpPr>
                <p:cNvPr id="90" name="Group 89">
                  <a:extLst>
                    <a:ext uri="{FF2B5EF4-FFF2-40B4-BE49-F238E27FC236}">
                      <a16:creationId xmlns:a16="http://schemas.microsoft.com/office/drawing/2014/main" id="{9730EC0F-A082-8F66-E59F-805FD9852EEB}"/>
                    </a:ext>
                  </a:extLst>
                </p:cNvPr>
                <p:cNvGrpSpPr/>
                <p:nvPr/>
              </p:nvGrpSpPr>
              <p:grpSpPr>
                <a:xfrm>
                  <a:off x="10226072" y="3384119"/>
                  <a:ext cx="1153558" cy="1269798"/>
                  <a:chOff x="10226072" y="3384119"/>
                  <a:chExt cx="1153558" cy="1269798"/>
                </a:xfrm>
              </p:grpSpPr>
              <p:sp>
                <p:nvSpPr>
                  <p:cNvPr id="99" name="Freeform: Shape 98">
                    <a:extLst>
                      <a:ext uri="{FF2B5EF4-FFF2-40B4-BE49-F238E27FC236}">
                        <a16:creationId xmlns:a16="http://schemas.microsoft.com/office/drawing/2014/main" id="{CD89EA9C-4FB0-1549-95F3-83C713EEB248}"/>
                      </a:ext>
                    </a:extLst>
                  </p:cNvPr>
                  <p:cNvSpPr/>
                  <p:nvPr/>
                </p:nvSpPr>
                <p:spPr>
                  <a:xfrm rot="19176301">
                    <a:off x="10226072" y="3384119"/>
                    <a:ext cx="1153558" cy="1269798"/>
                  </a:xfrm>
                  <a:custGeom>
                    <a:avLst/>
                    <a:gdLst>
                      <a:gd name="connsiteX0" fmla="*/ 1069399 w 1153558"/>
                      <a:gd name="connsiteY0" fmla="*/ 54157 h 1269798"/>
                      <a:gd name="connsiteX1" fmla="*/ 1098647 w 1153558"/>
                      <a:gd name="connsiteY1" fmla="*/ 383203 h 1269798"/>
                      <a:gd name="connsiteX2" fmla="*/ 358294 w 1153558"/>
                      <a:gd name="connsiteY2" fmla="*/ 1269798 h 1269798"/>
                      <a:gd name="connsiteX3" fmla="*/ 0 w 1153558"/>
                      <a:gd name="connsiteY3" fmla="*/ 970001 h 1269798"/>
                      <a:gd name="connsiteX4" fmla="*/ 740353 w 1153558"/>
                      <a:gd name="connsiteY4" fmla="*/ 83405 h 1269798"/>
                      <a:gd name="connsiteX5" fmla="*/ 1069399 w 1153558"/>
                      <a:gd name="connsiteY5" fmla="*/ 54157 h 126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558" h="1269798">
                        <a:moveTo>
                          <a:pt x="1069399" y="54157"/>
                        </a:moveTo>
                        <a:cubicBezTo>
                          <a:pt x="1168112" y="136417"/>
                          <a:pt x="1182737" y="284489"/>
                          <a:pt x="1098647" y="383203"/>
                        </a:cubicBezTo>
                        <a:lnTo>
                          <a:pt x="358294" y="1269798"/>
                        </a:lnTo>
                        <a:lnTo>
                          <a:pt x="0" y="970001"/>
                        </a:lnTo>
                        <a:lnTo>
                          <a:pt x="740353" y="83405"/>
                        </a:lnTo>
                        <a:cubicBezTo>
                          <a:pt x="824442" y="-15309"/>
                          <a:pt x="970685" y="-28106"/>
                          <a:pt x="1069399" y="54157"/>
                        </a:cubicBezTo>
                        <a:close/>
                      </a:path>
                    </a:pathLst>
                  </a:custGeom>
                  <a:solidFill>
                    <a:schemeClr val="accent4">
                      <a:lumMod val="50000"/>
                    </a:schemeClr>
                  </a:solidFill>
                  <a:ln w="9525" cap="flat">
                    <a:noFill/>
                    <a:prstDash val="solid"/>
                    <a:miter/>
                  </a:ln>
                </p:spPr>
                <p:txBody>
                  <a:bodyPr wrap="square" rtlCol="0" anchor="ctr">
                    <a:noAutofit/>
                  </a:bodyPr>
                  <a:lstStyle/>
                  <a:p>
                    <a:endParaRPr lang="en-US" dirty="0"/>
                  </a:p>
                </p:txBody>
              </p:sp>
              <p:sp>
                <p:nvSpPr>
                  <p:cNvPr id="100" name="Freeform: Shape 99">
                    <a:extLst>
                      <a:ext uri="{FF2B5EF4-FFF2-40B4-BE49-F238E27FC236}">
                        <a16:creationId xmlns:a16="http://schemas.microsoft.com/office/drawing/2014/main" id="{8B7BADE7-DE73-C3E7-28D1-E3598042FD0B}"/>
                      </a:ext>
                    </a:extLst>
                  </p:cNvPr>
                  <p:cNvSpPr/>
                  <p:nvPr/>
                </p:nvSpPr>
                <p:spPr>
                  <a:xfrm>
                    <a:off x="10701546" y="3417653"/>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dirty="0"/>
                  </a:p>
                </p:txBody>
              </p:sp>
            </p:grpSp>
            <p:grpSp>
              <p:nvGrpSpPr>
                <p:cNvPr id="91" name="Group 90">
                  <a:extLst>
                    <a:ext uri="{FF2B5EF4-FFF2-40B4-BE49-F238E27FC236}">
                      <a16:creationId xmlns:a16="http://schemas.microsoft.com/office/drawing/2014/main" id="{06DB7E69-0F5D-85C0-ECDB-87D080B6C06A}"/>
                    </a:ext>
                  </a:extLst>
                </p:cNvPr>
                <p:cNvGrpSpPr/>
                <p:nvPr/>
              </p:nvGrpSpPr>
              <p:grpSpPr>
                <a:xfrm rot="5400000">
                  <a:off x="12509125" y="3435921"/>
                  <a:ext cx="989342" cy="760462"/>
                  <a:chOff x="10999279" y="2698471"/>
                  <a:chExt cx="989342" cy="760462"/>
                </a:xfrm>
              </p:grpSpPr>
              <p:sp>
                <p:nvSpPr>
                  <p:cNvPr id="96" name="Freeform: Shape 95">
                    <a:extLst>
                      <a:ext uri="{FF2B5EF4-FFF2-40B4-BE49-F238E27FC236}">
                        <a16:creationId xmlns:a16="http://schemas.microsoft.com/office/drawing/2014/main" id="{CF24102A-07F0-97C4-0D9B-7CC7EE9C242D}"/>
                      </a:ext>
                    </a:extLst>
                  </p:cNvPr>
                  <p:cNvSpPr/>
                  <p:nvPr/>
                </p:nvSpPr>
                <p:spPr>
                  <a:xfrm>
                    <a:off x="11237298" y="2698471"/>
                    <a:ext cx="712934" cy="329046"/>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accent4"/>
                  </a:solid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AC07E19D-2B3E-6AD3-84AE-A74B1866D50D}"/>
                      </a:ext>
                    </a:extLst>
                  </p:cNvPr>
                  <p:cNvSpPr/>
                  <p:nvPr/>
                </p:nvSpPr>
                <p:spPr>
                  <a:xfrm>
                    <a:off x="11293968" y="3075046"/>
                    <a:ext cx="694653" cy="383887"/>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accent4"/>
                  </a:solid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FF003F7-CD41-3669-F0EC-762B06D2D990}"/>
                      </a:ext>
                    </a:extLst>
                  </p:cNvPr>
                  <p:cNvSpPr/>
                  <p:nvPr/>
                </p:nvSpPr>
                <p:spPr>
                  <a:xfrm>
                    <a:off x="10999279" y="2942227"/>
                    <a:ext cx="457009" cy="457009"/>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4">
                      <a:lumMod val="75000"/>
                    </a:schemeClr>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C6031209-E111-3259-2DF6-F6EB22503453}"/>
                    </a:ext>
                  </a:extLst>
                </p:cNvPr>
                <p:cNvGrpSpPr/>
                <p:nvPr/>
              </p:nvGrpSpPr>
              <p:grpSpPr>
                <a:xfrm>
                  <a:off x="10095620" y="4304882"/>
                  <a:ext cx="1425867" cy="1034668"/>
                  <a:chOff x="10095620" y="4304882"/>
                  <a:chExt cx="1425867" cy="1034668"/>
                </a:xfrm>
              </p:grpSpPr>
              <p:sp>
                <p:nvSpPr>
                  <p:cNvPr id="93" name="Freeform: Shape 92">
                    <a:extLst>
                      <a:ext uri="{FF2B5EF4-FFF2-40B4-BE49-F238E27FC236}">
                        <a16:creationId xmlns:a16="http://schemas.microsoft.com/office/drawing/2014/main" id="{15EAC407-8692-A538-8EAC-121836A78360}"/>
                      </a:ext>
                    </a:extLst>
                  </p:cNvPr>
                  <p:cNvSpPr/>
                  <p:nvPr/>
                </p:nvSpPr>
                <p:spPr>
                  <a:xfrm>
                    <a:off x="10226256" y="4304882"/>
                    <a:ext cx="1133382" cy="914017"/>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4">
                      <a:lumMod val="75000"/>
                    </a:schemeClr>
                  </a:solid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51F3393E-5F89-5D5C-1559-3AF76DAE7B03}"/>
                      </a:ext>
                    </a:extLst>
                  </p:cNvPr>
                  <p:cNvSpPr/>
                  <p:nvPr/>
                </p:nvSpPr>
                <p:spPr>
                  <a:xfrm>
                    <a:off x="10095620" y="5083625"/>
                    <a:ext cx="1425867" cy="255925"/>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accent4"/>
                  </a:solid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D390397-82DC-3D9A-E269-675913BD33AE}"/>
                      </a:ext>
                    </a:extLst>
                  </p:cNvPr>
                  <p:cNvSpPr/>
                  <p:nvPr/>
                </p:nvSpPr>
                <p:spPr>
                  <a:xfrm>
                    <a:off x="10701546" y="4411068"/>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accent4"/>
                  </a:solidFill>
                  <a:ln w="9525" cap="flat">
                    <a:noFill/>
                    <a:prstDash val="solid"/>
                    <a:miter/>
                  </a:ln>
                </p:spPr>
                <p:txBody>
                  <a:bodyPr rtlCol="0" anchor="ctr"/>
                  <a:lstStyle/>
                  <a:p>
                    <a:endParaRPr lang="en-US" dirty="0"/>
                  </a:p>
                </p:txBody>
              </p:sp>
            </p:grpSp>
          </p:grpSp>
          <p:grpSp>
            <p:nvGrpSpPr>
              <p:cNvPr id="76" name="Group 75">
                <a:extLst>
                  <a:ext uri="{FF2B5EF4-FFF2-40B4-BE49-F238E27FC236}">
                    <a16:creationId xmlns:a16="http://schemas.microsoft.com/office/drawing/2014/main" id="{63FF8E4C-A138-EF58-6B98-2C10273A0324}"/>
                  </a:ext>
                </a:extLst>
              </p:cNvPr>
              <p:cNvGrpSpPr/>
              <p:nvPr/>
            </p:nvGrpSpPr>
            <p:grpSpPr>
              <a:xfrm>
                <a:off x="9839517" y="5316702"/>
                <a:ext cx="4551811" cy="712934"/>
                <a:chOff x="2716823" y="4480799"/>
                <a:chExt cx="5838092" cy="914400"/>
              </a:xfrm>
            </p:grpSpPr>
            <p:grpSp>
              <p:nvGrpSpPr>
                <p:cNvPr id="77" name="Group 76">
                  <a:extLst>
                    <a:ext uri="{FF2B5EF4-FFF2-40B4-BE49-F238E27FC236}">
                      <a16:creationId xmlns:a16="http://schemas.microsoft.com/office/drawing/2014/main" id="{60CF857B-74EA-4062-FF05-5FDB7845D2CA}"/>
                    </a:ext>
                  </a:extLst>
                </p:cNvPr>
                <p:cNvGrpSpPr/>
                <p:nvPr/>
              </p:nvGrpSpPr>
              <p:grpSpPr>
                <a:xfrm>
                  <a:off x="2716823" y="4480799"/>
                  <a:ext cx="5838092" cy="914400"/>
                  <a:chOff x="175847" y="4480799"/>
                  <a:chExt cx="8801100" cy="914400"/>
                </a:xfrm>
              </p:grpSpPr>
              <p:sp>
                <p:nvSpPr>
                  <p:cNvPr id="86" name="Rectangle: Rounded Corners 85">
                    <a:extLst>
                      <a:ext uri="{FF2B5EF4-FFF2-40B4-BE49-F238E27FC236}">
                        <a16:creationId xmlns:a16="http://schemas.microsoft.com/office/drawing/2014/main" id="{D08A1F74-5A95-C545-8EC2-451B349F7AB3}"/>
                      </a:ext>
                    </a:extLst>
                  </p:cNvPr>
                  <p:cNvSpPr/>
                  <p:nvPr/>
                </p:nvSpPr>
                <p:spPr>
                  <a:xfrm>
                    <a:off x="175847" y="4480799"/>
                    <a:ext cx="8801100" cy="9144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Rounded Corners 86">
                    <a:extLst>
                      <a:ext uri="{FF2B5EF4-FFF2-40B4-BE49-F238E27FC236}">
                        <a16:creationId xmlns:a16="http://schemas.microsoft.com/office/drawing/2014/main" id="{37FDC6C3-0F48-4779-0B51-73A5384FD6D2}"/>
                      </a:ext>
                    </a:extLst>
                  </p:cNvPr>
                  <p:cNvSpPr/>
                  <p:nvPr/>
                </p:nvSpPr>
                <p:spPr>
                  <a:xfrm>
                    <a:off x="352032" y="4595617"/>
                    <a:ext cx="8448730" cy="6847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E977C295-B325-4A85-D227-107CC44EB358}"/>
                    </a:ext>
                  </a:extLst>
                </p:cNvPr>
                <p:cNvGrpSpPr/>
                <p:nvPr/>
              </p:nvGrpSpPr>
              <p:grpSpPr>
                <a:xfrm>
                  <a:off x="2954961" y="4660680"/>
                  <a:ext cx="5376674" cy="563948"/>
                  <a:chOff x="3193903" y="4660680"/>
                  <a:chExt cx="5376674" cy="563948"/>
                </a:xfrm>
              </p:grpSpPr>
              <p:sp>
                <p:nvSpPr>
                  <p:cNvPr id="79" name="Circle: Hollow 78">
                    <a:extLst>
                      <a:ext uri="{FF2B5EF4-FFF2-40B4-BE49-F238E27FC236}">
                        <a16:creationId xmlns:a16="http://schemas.microsoft.com/office/drawing/2014/main" id="{BA7D37EC-C183-323A-8DD4-F2EA4E852987}"/>
                      </a:ext>
                    </a:extLst>
                  </p:cNvPr>
                  <p:cNvSpPr/>
                  <p:nvPr/>
                </p:nvSpPr>
                <p:spPr>
                  <a:xfrm>
                    <a:off x="3193903"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Circle: Hollow 79">
                    <a:extLst>
                      <a:ext uri="{FF2B5EF4-FFF2-40B4-BE49-F238E27FC236}">
                        <a16:creationId xmlns:a16="http://schemas.microsoft.com/office/drawing/2014/main" id="{DC0E1D13-130A-4EEE-8611-F991B40BA775}"/>
                      </a:ext>
                    </a:extLst>
                  </p:cNvPr>
                  <p:cNvSpPr/>
                  <p:nvPr/>
                </p:nvSpPr>
                <p:spPr>
                  <a:xfrm>
                    <a:off x="3996024"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Circle: Hollow 80">
                    <a:extLst>
                      <a:ext uri="{FF2B5EF4-FFF2-40B4-BE49-F238E27FC236}">
                        <a16:creationId xmlns:a16="http://schemas.microsoft.com/office/drawing/2014/main" id="{19E1289E-BD9B-A90A-E7E9-0254D0FF6E28}"/>
                      </a:ext>
                    </a:extLst>
                  </p:cNvPr>
                  <p:cNvSpPr/>
                  <p:nvPr/>
                </p:nvSpPr>
                <p:spPr>
                  <a:xfrm>
                    <a:off x="4798145"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Circle: Hollow 81">
                    <a:extLst>
                      <a:ext uri="{FF2B5EF4-FFF2-40B4-BE49-F238E27FC236}">
                        <a16:creationId xmlns:a16="http://schemas.microsoft.com/office/drawing/2014/main" id="{326A9AC2-C308-64C8-83F2-F4F609DD2F7F}"/>
                      </a:ext>
                    </a:extLst>
                  </p:cNvPr>
                  <p:cNvSpPr/>
                  <p:nvPr/>
                </p:nvSpPr>
                <p:spPr>
                  <a:xfrm>
                    <a:off x="5600266"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3" name="Circle: Hollow 82">
                    <a:extLst>
                      <a:ext uri="{FF2B5EF4-FFF2-40B4-BE49-F238E27FC236}">
                        <a16:creationId xmlns:a16="http://schemas.microsoft.com/office/drawing/2014/main" id="{E6420283-A20D-0F5C-9999-2C7B9F9422B6}"/>
                      </a:ext>
                    </a:extLst>
                  </p:cNvPr>
                  <p:cNvSpPr/>
                  <p:nvPr/>
                </p:nvSpPr>
                <p:spPr>
                  <a:xfrm>
                    <a:off x="6402387"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Circle: Hollow 83">
                    <a:extLst>
                      <a:ext uri="{FF2B5EF4-FFF2-40B4-BE49-F238E27FC236}">
                        <a16:creationId xmlns:a16="http://schemas.microsoft.com/office/drawing/2014/main" id="{3690648A-F8AB-D661-B311-0A5B3231048E}"/>
                      </a:ext>
                    </a:extLst>
                  </p:cNvPr>
                  <p:cNvSpPr/>
                  <p:nvPr/>
                </p:nvSpPr>
                <p:spPr>
                  <a:xfrm>
                    <a:off x="7204508"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Circle: Hollow 84">
                    <a:extLst>
                      <a:ext uri="{FF2B5EF4-FFF2-40B4-BE49-F238E27FC236}">
                        <a16:creationId xmlns:a16="http://schemas.microsoft.com/office/drawing/2014/main" id="{80C33F38-F4B2-6264-2A04-B447031383CB}"/>
                      </a:ext>
                    </a:extLst>
                  </p:cNvPr>
                  <p:cNvSpPr/>
                  <p:nvPr/>
                </p:nvSpPr>
                <p:spPr>
                  <a:xfrm>
                    <a:off x="8006629"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
          <p:nvSpPr>
            <p:cNvPr id="71" name="Freeform: Shape 70">
              <a:extLst>
                <a:ext uri="{FF2B5EF4-FFF2-40B4-BE49-F238E27FC236}">
                  <a16:creationId xmlns:a16="http://schemas.microsoft.com/office/drawing/2014/main" id="{D5E7AF4C-4C11-A920-175C-F269CE12FFDA}"/>
                </a:ext>
              </a:extLst>
            </p:cNvPr>
            <p:cNvSpPr/>
            <p:nvPr/>
          </p:nvSpPr>
          <p:spPr>
            <a:xfrm>
              <a:off x="10927440" y="3803715"/>
              <a:ext cx="141292" cy="467153"/>
            </a:xfrm>
            <a:custGeom>
              <a:avLst/>
              <a:gdLst>
                <a:gd name="connsiteX0" fmla="*/ 142121 w 152400"/>
                <a:gd name="connsiteY0" fmla="*/ 516255 h 647700"/>
                <a:gd name="connsiteX1" fmla="*/ 154504 w 152400"/>
                <a:gd name="connsiteY1" fmla="*/ 254318 h 647700"/>
                <a:gd name="connsiteX2" fmla="*/ 119261 w 152400"/>
                <a:gd name="connsiteY2" fmla="*/ 180023 h 647700"/>
                <a:gd name="connsiteX3" fmla="*/ 101164 w 152400"/>
                <a:gd name="connsiteY3" fmla="*/ 54293 h 647700"/>
                <a:gd name="connsiteX4" fmla="*/ 78304 w 152400"/>
                <a:gd name="connsiteY4" fmla="*/ 0 h 647700"/>
                <a:gd name="connsiteX5" fmla="*/ 78304 w 152400"/>
                <a:gd name="connsiteY5" fmla="*/ 0 h 647700"/>
                <a:gd name="connsiteX6" fmla="*/ 77351 w 152400"/>
                <a:gd name="connsiteY6" fmla="*/ 0 h 647700"/>
                <a:gd name="connsiteX7" fmla="*/ 76399 w 152400"/>
                <a:gd name="connsiteY7" fmla="*/ 0 h 647700"/>
                <a:gd name="connsiteX8" fmla="*/ 76399 w 152400"/>
                <a:gd name="connsiteY8" fmla="*/ 0 h 647700"/>
                <a:gd name="connsiteX9" fmla="*/ 53539 w 152400"/>
                <a:gd name="connsiteY9" fmla="*/ 54293 h 647700"/>
                <a:gd name="connsiteX10" fmla="*/ 35441 w 152400"/>
                <a:gd name="connsiteY10" fmla="*/ 180023 h 647700"/>
                <a:gd name="connsiteX11" fmla="*/ 199 w 152400"/>
                <a:gd name="connsiteY11" fmla="*/ 254318 h 647700"/>
                <a:gd name="connsiteX12" fmla="*/ 12581 w 152400"/>
                <a:gd name="connsiteY12" fmla="*/ 516255 h 647700"/>
                <a:gd name="connsiteX13" fmla="*/ 12581 w 152400"/>
                <a:gd name="connsiteY13" fmla="*/ 575310 h 647700"/>
                <a:gd name="connsiteX14" fmla="*/ 2104 w 152400"/>
                <a:gd name="connsiteY14" fmla="*/ 638175 h 647700"/>
                <a:gd name="connsiteX15" fmla="*/ 150694 w 152400"/>
                <a:gd name="connsiteY15" fmla="*/ 638175 h 647700"/>
                <a:gd name="connsiteX16" fmla="*/ 140216 w 152400"/>
                <a:gd name="connsiteY16" fmla="*/ 575310 h 647700"/>
                <a:gd name="connsiteX17" fmla="*/ 142121 w 152400"/>
                <a:gd name="connsiteY17" fmla="*/ 51625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647700">
                  <a:moveTo>
                    <a:pt x="142121" y="516255"/>
                  </a:moveTo>
                  <a:cubicBezTo>
                    <a:pt x="144026" y="476250"/>
                    <a:pt x="156409" y="300038"/>
                    <a:pt x="154504" y="254318"/>
                  </a:cubicBezTo>
                  <a:cubicBezTo>
                    <a:pt x="153551" y="218123"/>
                    <a:pt x="137359" y="208598"/>
                    <a:pt x="119261" y="180023"/>
                  </a:cubicBezTo>
                  <a:cubicBezTo>
                    <a:pt x="97354" y="145733"/>
                    <a:pt x="101164" y="93345"/>
                    <a:pt x="101164" y="54293"/>
                  </a:cubicBezTo>
                  <a:cubicBezTo>
                    <a:pt x="101164" y="27623"/>
                    <a:pt x="114499" y="952"/>
                    <a:pt x="78304" y="0"/>
                  </a:cubicBezTo>
                  <a:cubicBezTo>
                    <a:pt x="78304" y="0"/>
                    <a:pt x="78304" y="0"/>
                    <a:pt x="78304" y="0"/>
                  </a:cubicBezTo>
                  <a:cubicBezTo>
                    <a:pt x="78304" y="0"/>
                    <a:pt x="78304" y="0"/>
                    <a:pt x="77351" y="0"/>
                  </a:cubicBezTo>
                  <a:cubicBezTo>
                    <a:pt x="77351" y="0"/>
                    <a:pt x="77351" y="0"/>
                    <a:pt x="76399" y="0"/>
                  </a:cubicBezTo>
                  <a:cubicBezTo>
                    <a:pt x="76399" y="0"/>
                    <a:pt x="76399" y="0"/>
                    <a:pt x="76399" y="0"/>
                  </a:cubicBezTo>
                  <a:cubicBezTo>
                    <a:pt x="39251" y="952"/>
                    <a:pt x="52586" y="26670"/>
                    <a:pt x="53539" y="54293"/>
                  </a:cubicBezTo>
                  <a:cubicBezTo>
                    <a:pt x="53539" y="93345"/>
                    <a:pt x="57349" y="145733"/>
                    <a:pt x="35441" y="180023"/>
                  </a:cubicBezTo>
                  <a:cubicBezTo>
                    <a:pt x="17344" y="208598"/>
                    <a:pt x="1151" y="218123"/>
                    <a:pt x="199" y="254318"/>
                  </a:cubicBezTo>
                  <a:cubicBezTo>
                    <a:pt x="-1706" y="300038"/>
                    <a:pt x="10676" y="476250"/>
                    <a:pt x="12581" y="516255"/>
                  </a:cubicBezTo>
                  <a:cubicBezTo>
                    <a:pt x="13534" y="536258"/>
                    <a:pt x="14486" y="555308"/>
                    <a:pt x="12581" y="575310"/>
                  </a:cubicBezTo>
                  <a:cubicBezTo>
                    <a:pt x="11629" y="591503"/>
                    <a:pt x="-3611" y="623888"/>
                    <a:pt x="2104" y="638175"/>
                  </a:cubicBezTo>
                  <a:cubicBezTo>
                    <a:pt x="8771" y="655320"/>
                    <a:pt x="144026" y="655320"/>
                    <a:pt x="150694" y="638175"/>
                  </a:cubicBezTo>
                  <a:cubicBezTo>
                    <a:pt x="156409" y="623888"/>
                    <a:pt x="141169" y="590550"/>
                    <a:pt x="140216" y="575310"/>
                  </a:cubicBezTo>
                  <a:cubicBezTo>
                    <a:pt x="140216" y="555308"/>
                    <a:pt x="141169" y="535305"/>
                    <a:pt x="142121" y="516255"/>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C9753179-90B2-076A-3103-8775D3C8748E}"/>
                </a:ext>
              </a:extLst>
            </p:cNvPr>
            <p:cNvSpPr/>
            <p:nvPr/>
          </p:nvSpPr>
          <p:spPr>
            <a:xfrm>
              <a:off x="11174275" y="3803715"/>
              <a:ext cx="141292" cy="467153"/>
            </a:xfrm>
            <a:custGeom>
              <a:avLst/>
              <a:gdLst>
                <a:gd name="connsiteX0" fmla="*/ 142121 w 152400"/>
                <a:gd name="connsiteY0" fmla="*/ 516255 h 647700"/>
                <a:gd name="connsiteX1" fmla="*/ 154504 w 152400"/>
                <a:gd name="connsiteY1" fmla="*/ 254318 h 647700"/>
                <a:gd name="connsiteX2" fmla="*/ 119261 w 152400"/>
                <a:gd name="connsiteY2" fmla="*/ 180023 h 647700"/>
                <a:gd name="connsiteX3" fmla="*/ 101164 w 152400"/>
                <a:gd name="connsiteY3" fmla="*/ 54293 h 647700"/>
                <a:gd name="connsiteX4" fmla="*/ 78304 w 152400"/>
                <a:gd name="connsiteY4" fmla="*/ 0 h 647700"/>
                <a:gd name="connsiteX5" fmla="*/ 78304 w 152400"/>
                <a:gd name="connsiteY5" fmla="*/ 0 h 647700"/>
                <a:gd name="connsiteX6" fmla="*/ 77351 w 152400"/>
                <a:gd name="connsiteY6" fmla="*/ 0 h 647700"/>
                <a:gd name="connsiteX7" fmla="*/ 76399 w 152400"/>
                <a:gd name="connsiteY7" fmla="*/ 0 h 647700"/>
                <a:gd name="connsiteX8" fmla="*/ 76399 w 152400"/>
                <a:gd name="connsiteY8" fmla="*/ 0 h 647700"/>
                <a:gd name="connsiteX9" fmla="*/ 53539 w 152400"/>
                <a:gd name="connsiteY9" fmla="*/ 54293 h 647700"/>
                <a:gd name="connsiteX10" fmla="*/ 35441 w 152400"/>
                <a:gd name="connsiteY10" fmla="*/ 180023 h 647700"/>
                <a:gd name="connsiteX11" fmla="*/ 199 w 152400"/>
                <a:gd name="connsiteY11" fmla="*/ 254318 h 647700"/>
                <a:gd name="connsiteX12" fmla="*/ 12581 w 152400"/>
                <a:gd name="connsiteY12" fmla="*/ 516255 h 647700"/>
                <a:gd name="connsiteX13" fmla="*/ 12581 w 152400"/>
                <a:gd name="connsiteY13" fmla="*/ 575310 h 647700"/>
                <a:gd name="connsiteX14" fmla="*/ 2104 w 152400"/>
                <a:gd name="connsiteY14" fmla="*/ 638175 h 647700"/>
                <a:gd name="connsiteX15" fmla="*/ 150694 w 152400"/>
                <a:gd name="connsiteY15" fmla="*/ 638175 h 647700"/>
                <a:gd name="connsiteX16" fmla="*/ 140216 w 152400"/>
                <a:gd name="connsiteY16" fmla="*/ 575310 h 647700"/>
                <a:gd name="connsiteX17" fmla="*/ 142121 w 152400"/>
                <a:gd name="connsiteY17" fmla="*/ 51625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647700">
                  <a:moveTo>
                    <a:pt x="142121" y="516255"/>
                  </a:moveTo>
                  <a:cubicBezTo>
                    <a:pt x="144026" y="476250"/>
                    <a:pt x="156409" y="300038"/>
                    <a:pt x="154504" y="254318"/>
                  </a:cubicBezTo>
                  <a:cubicBezTo>
                    <a:pt x="153551" y="218123"/>
                    <a:pt x="137359" y="208598"/>
                    <a:pt x="119261" y="180023"/>
                  </a:cubicBezTo>
                  <a:cubicBezTo>
                    <a:pt x="97354" y="145733"/>
                    <a:pt x="101164" y="93345"/>
                    <a:pt x="101164" y="54293"/>
                  </a:cubicBezTo>
                  <a:cubicBezTo>
                    <a:pt x="101164" y="27623"/>
                    <a:pt x="114499" y="952"/>
                    <a:pt x="78304" y="0"/>
                  </a:cubicBezTo>
                  <a:cubicBezTo>
                    <a:pt x="78304" y="0"/>
                    <a:pt x="78304" y="0"/>
                    <a:pt x="78304" y="0"/>
                  </a:cubicBezTo>
                  <a:cubicBezTo>
                    <a:pt x="78304" y="0"/>
                    <a:pt x="78304" y="0"/>
                    <a:pt x="77351" y="0"/>
                  </a:cubicBezTo>
                  <a:cubicBezTo>
                    <a:pt x="77351" y="0"/>
                    <a:pt x="77351" y="0"/>
                    <a:pt x="76399" y="0"/>
                  </a:cubicBezTo>
                  <a:cubicBezTo>
                    <a:pt x="76399" y="0"/>
                    <a:pt x="76399" y="0"/>
                    <a:pt x="76399" y="0"/>
                  </a:cubicBezTo>
                  <a:cubicBezTo>
                    <a:pt x="39251" y="952"/>
                    <a:pt x="52586" y="26670"/>
                    <a:pt x="53539" y="54293"/>
                  </a:cubicBezTo>
                  <a:cubicBezTo>
                    <a:pt x="53539" y="93345"/>
                    <a:pt x="57349" y="145733"/>
                    <a:pt x="35441" y="180023"/>
                  </a:cubicBezTo>
                  <a:cubicBezTo>
                    <a:pt x="17344" y="208598"/>
                    <a:pt x="1151" y="218123"/>
                    <a:pt x="199" y="254318"/>
                  </a:cubicBezTo>
                  <a:cubicBezTo>
                    <a:pt x="-1706" y="300038"/>
                    <a:pt x="10676" y="476250"/>
                    <a:pt x="12581" y="516255"/>
                  </a:cubicBezTo>
                  <a:cubicBezTo>
                    <a:pt x="13534" y="536258"/>
                    <a:pt x="14486" y="555308"/>
                    <a:pt x="12581" y="575310"/>
                  </a:cubicBezTo>
                  <a:cubicBezTo>
                    <a:pt x="11629" y="591503"/>
                    <a:pt x="-3611" y="623888"/>
                    <a:pt x="2104" y="638175"/>
                  </a:cubicBezTo>
                  <a:cubicBezTo>
                    <a:pt x="8771" y="655320"/>
                    <a:pt x="144026" y="655320"/>
                    <a:pt x="150694" y="638175"/>
                  </a:cubicBezTo>
                  <a:cubicBezTo>
                    <a:pt x="156409" y="623888"/>
                    <a:pt x="141169" y="590550"/>
                    <a:pt x="140216" y="575310"/>
                  </a:cubicBezTo>
                  <a:cubicBezTo>
                    <a:pt x="140216" y="555308"/>
                    <a:pt x="141169" y="535305"/>
                    <a:pt x="142121" y="516255"/>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0C76881-6DA3-8600-CE85-D5C88F959C89}"/>
                </a:ext>
              </a:extLst>
            </p:cNvPr>
            <p:cNvSpPr/>
            <p:nvPr/>
          </p:nvSpPr>
          <p:spPr>
            <a:xfrm>
              <a:off x="11421110" y="3803715"/>
              <a:ext cx="141292" cy="467153"/>
            </a:xfrm>
            <a:custGeom>
              <a:avLst/>
              <a:gdLst>
                <a:gd name="connsiteX0" fmla="*/ 142121 w 152400"/>
                <a:gd name="connsiteY0" fmla="*/ 516255 h 647700"/>
                <a:gd name="connsiteX1" fmla="*/ 154504 w 152400"/>
                <a:gd name="connsiteY1" fmla="*/ 254318 h 647700"/>
                <a:gd name="connsiteX2" fmla="*/ 119261 w 152400"/>
                <a:gd name="connsiteY2" fmla="*/ 180023 h 647700"/>
                <a:gd name="connsiteX3" fmla="*/ 101164 w 152400"/>
                <a:gd name="connsiteY3" fmla="*/ 54293 h 647700"/>
                <a:gd name="connsiteX4" fmla="*/ 78304 w 152400"/>
                <a:gd name="connsiteY4" fmla="*/ 0 h 647700"/>
                <a:gd name="connsiteX5" fmla="*/ 78304 w 152400"/>
                <a:gd name="connsiteY5" fmla="*/ 0 h 647700"/>
                <a:gd name="connsiteX6" fmla="*/ 77351 w 152400"/>
                <a:gd name="connsiteY6" fmla="*/ 0 h 647700"/>
                <a:gd name="connsiteX7" fmla="*/ 76399 w 152400"/>
                <a:gd name="connsiteY7" fmla="*/ 0 h 647700"/>
                <a:gd name="connsiteX8" fmla="*/ 76399 w 152400"/>
                <a:gd name="connsiteY8" fmla="*/ 0 h 647700"/>
                <a:gd name="connsiteX9" fmla="*/ 53539 w 152400"/>
                <a:gd name="connsiteY9" fmla="*/ 54293 h 647700"/>
                <a:gd name="connsiteX10" fmla="*/ 35441 w 152400"/>
                <a:gd name="connsiteY10" fmla="*/ 180023 h 647700"/>
                <a:gd name="connsiteX11" fmla="*/ 199 w 152400"/>
                <a:gd name="connsiteY11" fmla="*/ 254318 h 647700"/>
                <a:gd name="connsiteX12" fmla="*/ 12581 w 152400"/>
                <a:gd name="connsiteY12" fmla="*/ 516255 h 647700"/>
                <a:gd name="connsiteX13" fmla="*/ 12581 w 152400"/>
                <a:gd name="connsiteY13" fmla="*/ 575310 h 647700"/>
                <a:gd name="connsiteX14" fmla="*/ 2104 w 152400"/>
                <a:gd name="connsiteY14" fmla="*/ 638175 h 647700"/>
                <a:gd name="connsiteX15" fmla="*/ 150694 w 152400"/>
                <a:gd name="connsiteY15" fmla="*/ 638175 h 647700"/>
                <a:gd name="connsiteX16" fmla="*/ 140216 w 152400"/>
                <a:gd name="connsiteY16" fmla="*/ 575310 h 647700"/>
                <a:gd name="connsiteX17" fmla="*/ 142121 w 152400"/>
                <a:gd name="connsiteY17" fmla="*/ 51625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647700">
                  <a:moveTo>
                    <a:pt x="142121" y="516255"/>
                  </a:moveTo>
                  <a:cubicBezTo>
                    <a:pt x="144026" y="476250"/>
                    <a:pt x="156409" y="300038"/>
                    <a:pt x="154504" y="254318"/>
                  </a:cubicBezTo>
                  <a:cubicBezTo>
                    <a:pt x="153551" y="218123"/>
                    <a:pt x="137359" y="208598"/>
                    <a:pt x="119261" y="180023"/>
                  </a:cubicBezTo>
                  <a:cubicBezTo>
                    <a:pt x="97354" y="145733"/>
                    <a:pt x="101164" y="93345"/>
                    <a:pt x="101164" y="54293"/>
                  </a:cubicBezTo>
                  <a:cubicBezTo>
                    <a:pt x="101164" y="27623"/>
                    <a:pt x="114499" y="952"/>
                    <a:pt x="78304" y="0"/>
                  </a:cubicBezTo>
                  <a:cubicBezTo>
                    <a:pt x="78304" y="0"/>
                    <a:pt x="78304" y="0"/>
                    <a:pt x="78304" y="0"/>
                  </a:cubicBezTo>
                  <a:cubicBezTo>
                    <a:pt x="78304" y="0"/>
                    <a:pt x="78304" y="0"/>
                    <a:pt x="77351" y="0"/>
                  </a:cubicBezTo>
                  <a:cubicBezTo>
                    <a:pt x="77351" y="0"/>
                    <a:pt x="77351" y="0"/>
                    <a:pt x="76399" y="0"/>
                  </a:cubicBezTo>
                  <a:cubicBezTo>
                    <a:pt x="76399" y="0"/>
                    <a:pt x="76399" y="0"/>
                    <a:pt x="76399" y="0"/>
                  </a:cubicBezTo>
                  <a:cubicBezTo>
                    <a:pt x="39251" y="952"/>
                    <a:pt x="52586" y="26670"/>
                    <a:pt x="53539" y="54293"/>
                  </a:cubicBezTo>
                  <a:cubicBezTo>
                    <a:pt x="53539" y="93345"/>
                    <a:pt x="57349" y="145733"/>
                    <a:pt x="35441" y="180023"/>
                  </a:cubicBezTo>
                  <a:cubicBezTo>
                    <a:pt x="17344" y="208598"/>
                    <a:pt x="1151" y="218123"/>
                    <a:pt x="199" y="254318"/>
                  </a:cubicBezTo>
                  <a:cubicBezTo>
                    <a:pt x="-1706" y="300038"/>
                    <a:pt x="10676" y="476250"/>
                    <a:pt x="12581" y="516255"/>
                  </a:cubicBezTo>
                  <a:cubicBezTo>
                    <a:pt x="13534" y="536258"/>
                    <a:pt x="14486" y="555308"/>
                    <a:pt x="12581" y="575310"/>
                  </a:cubicBezTo>
                  <a:cubicBezTo>
                    <a:pt x="11629" y="591503"/>
                    <a:pt x="-3611" y="623888"/>
                    <a:pt x="2104" y="638175"/>
                  </a:cubicBezTo>
                  <a:cubicBezTo>
                    <a:pt x="8771" y="655320"/>
                    <a:pt x="144026" y="655320"/>
                    <a:pt x="150694" y="638175"/>
                  </a:cubicBezTo>
                  <a:cubicBezTo>
                    <a:pt x="156409" y="623888"/>
                    <a:pt x="141169" y="590550"/>
                    <a:pt x="140216" y="575310"/>
                  </a:cubicBezTo>
                  <a:cubicBezTo>
                    <a:pt x="140216" y="555308"/>
                    <a:pt x="141169" y="535305"/>
                    <a:pt x="142121" y="516255"/>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6A6DC15F-762C-3C0D-871E-CF564401070F}"/>
                </a:ext>
              </a:extLst>
            </p:cNvPr>
            <p:cNvSpPr/>
            <p:nvPr/>
          </p:nvSpPr>
          <p:spPr>
            <a:xfrm>
              <a:off x="11667945" y="3803715"/>
              <a:ext cx="141292" cy="467153"/>
            </a:xfrm>
            <a:custGeom>
              <a:avLst/>
              <a:gdLst>
                <a:gd name="connsiteX0" fmla="*/ 142121 w 152400"/>
                <a:gd name="connsiteY0" fmla="*/ 516255 h 647700"/>
                <a:gd name="connsiteX1" fmla="*/ 154504 w 152400"/>
                <a:gd name="connsiteY1" fmla="*/ 254318 h 647700"/>
                <a:gd name="connsiteX2" fmla="*/ 119261 w 152400"/>
                <a:gd name="connsiteY2" fmla="*/ 180023 h 647700"/>
                <a:gd name="connsiteX3" fmla="*/ 101164 w 152400"/>
                <a:gd name="connsiteY3" fmla="*/ 54293 h 647700"/>
                <a:gd name="connsiteX4" fmla="*/ 78304 w 152400"/>
                <a:gd name="connsiteY4" fmla="*/ 0 h 647700"/>
                <a:gd name="connsiteX5" fmla="*/ 78304 w 152400"/>
                <a:gd name="connsiteY5" fmla="*/ 0 h 647700"/>
                <a:gd name="connsiteX6" fmla="*/ 77351 w 152400"/>
                <a:gd name="connsiteY6" fmla="*/ 0 h 647700"/>
                <a:gd name="connsiteX7" fmla="*/ 76399 w 152400"/>
                <a:gd name="connsiteY7" fmla="*/ 0 h 647700"/>
                <a:gd name="connsiteX8" fmla="*/ 76399 w 152400"/>
                <a:gd name="connsiteY8" fmla="*/ 0 h 647700"/>
                <a:gd name="connsiteX9" fmla="*/ 53539 w 152400"/>
                <a:gd name="connsiteY9" fmla="*/ 54293 h 647700"/>
                <a:gd name="connsiteX10" fmla="*/ 35441 w 152400"/>
                <a:gd name="connsiteY10" fmla="*/ 180023 h 647700"/>
                <a:gd name="connsiteX11" fmla="*/ 199 w 152400"/>
                <a:gd name="connsiteY11" fmla="*/ 254318 h 647700"/>
                <a:gd name="connsiteX12" fmla="*/ 12581 w 152400"/>
                <a:gd name="connsiteY12" fmla="*/ 516255 h 647700"/>
                <a:gd name="connsiteX13" fmla="*/ 12581 w 152400"/>
                <a:gd name="connsiteY13" fmla="*/ 575310 h 647700"/>
                <a:gd name="connsiteX14" fmla="*/ 2104 w 152400"/>
                <a:gd name="connsiteY14" fmla="*/ 638175 h 647700"/>
                <a:gd name="connsiteX15" fmla="*/ 150694 w 152400"/>
                <a:gd name="connsiteY15" fmla="*/ 638175 h 647700"/>
                <a:gd name="connsiteX16" fmla="*/ 140216 w 152400"/>
                <a:gd name="connsiteY16" fmla="*/ 575310 h 647700"/>
                <a:gd name="connsiteX17" fmla="*/ 142121 w 152400"/>
                <a:gd name="connsiteY17" fmla="*/ 51625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647700">
                  <a:moveTo>
                    <a:pt x="142121" y="516255"/>
                  </a:moveTo>
                  <a:cubicBezTo>
                    <a:pt x="144026" y="476250"/>
                    <a:pt x="156409" y="300038"/>
                    <a:pt x="154504" y="254318"/>
                  </a:cubicBezTo>
                  <a:cubicBezTo>
                    <a:pt x="153551" y="218123"/>
                    <a:pt x="137359" y="208598"/>
                    <a:pt x="119261" y="180023"/>
                  </a:cubicBezTo>
                  <a:cubicBezTo>
                    <a:pt x="97354" y="145733"/>
                    <a:pt x="101164" y="93345"/>
                    <a:pt x="101164" y="54293"/>
                  </a:cubicBezTo>
                  <a:cubicBezTo>
                    <a:pt x="101164" y="27623"/>
                    <a:pt x="114499" y="952"/>
                    <a:pt x="78304" y="0"/>
                  </a:cubicBezTo>
                  <a:cubicBezTo>
                    <a:pt x="78304" y="0"/>
                    <a:pt x="78304" y="0"/>
                    <a:pt x="78304" y="0"/>
                  </a:cubicBezTo>
                  <a:cubicBezTo>
                    <a:pt x="78304" y="0"/>
                    <a:pt x="78304" y="0"/>
                    <a:pt x="77351" y="0"/>
                  </a:cubicBezTo>
                  <a:cubicBezTo>
                    <a:pt x="77351" y="0"/>
                    <a:pt x="77351" y="0"/>
                    <a:pt x="76399" y="0"/>
                  </a:cubicBezTo>
                  <a:cubicBezTo>
                    <a:pt x="76399" y="0"/>
                    <a:pt x="76399" y="0"/>
                    <a:pt x="76399" y="0"/>
                  </a:cubicBezTo>
                  <a:cubicBezTo>
                    <a:pt x="39251" y="952"/>
                    <a:pt x="52586" y="26670"/>
                    <a:pt x="53539" y="54293"/>
                  </a:cubicBezTo>
                  <a:cubicBezTo>
                    <a:pt x="53539" y="93345"/>
                    <a:pt x="57349" y="145733"/>
                    <a:pt x="35441" y="180023"/>
                  </a:cubicBezTo>
                  <a:cubicBezTo>
                    <a:pt x="17344" y="208598"/>
                    <a:pt x="1151" y="218123"/>
                    <a:pt x="199" y="254318"/>
                  </a:cubicBezTo>
                  <a:cubicBezTo>
                    <a:pt x="-1706" y="300038"/>
                    <a:pt x="10676" y="476250"/>
                    <a:pt x="12581" y="516255"/>
                  </a:cubicBezTo>
                  <a:cubicBezTo>
                    <a:pt x="13534" y="536258"/>
                    <a:pt x="14486" y="555308"/>
                    <a:pt x="12581" y="575310"/>
                  </a:cubicBezTo>
                  <a:cubicBezTo>
                    <a:pt x="11629" y="591503"/>
                    <a:pt x="-3611" y="623888"/>
                    <a:pt x="2104" y="638175"/>
                  </a:cubicBezTo>
                  <a:cubicBezTo>
                    <a:pt x="8771" y="655320"/>
                    <a:pt x="144026" y="655320"/>
                    <a:pt x="150694" y="638175"/>
                  </a:cubicBezTo>
                  <a:cubicBezTo>
                    <a:pt x="156409" y="623888"/>
                    <a:pt x="141169" y="590550"/>
                    <a:pt x="140216" y="575310"/>
                  </a:cubicBezTo>
                  <a:cubicBezTo>
                    <a:pt x="140216" y="555308"/>
                    <a:pt x="141169" y="535305"/>
                    <a:pt x="142121" y="516255"/>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26170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Best Practices for Risk Reduction</a:t>
            </a:r>
          </a:p>
        </p:txBody>
      </p:sp>
      <p:sp>
        <p:nvSpPr>
          <p:cNvPr id="15" name="TextBox 14">
            <a:extLst>
              <a:ext uri="{FF2B5EF4-FFF2-40B4-BE49-F238E27FC236}">
                <a16:creationId xmlns:a16="http://schemas.microsoft.com/office/drawing/2014/main" id="{32AE36EE-DE98-47A7-B8D1-B9E1ABE92421}"/>
              </a:ext>
            </a:extLst>
          </p:cNvPr>
          <p:cNvSpPr txBox="1"/>
          <p:nvPr/>
        </p:nvSpPr>
        <p:spPr>
          <a:xfrm>
            <a:off x="974976" y="4312468"/>
            <a:ext cx="4824615" cy="1631216"/>
          </a:xfrm>
          <a:prstGeom prst="rect">
            <a:avLst/>
          </a:prstGeom>
          <a:noFill/>
        </p:spPr>
        <p:txBody>
          <a:bodyPr wrap="square" rtlCol="0">
            <a:spAutoFit/>
          </a:bodyPr>
          <a:lstStyle/>
          <a:p>
            <a:pPr marL="342900" indent="-342900">
              <a:buFont typeface="Arial" panose="020B0604020202020204" pitchFamily="34" charset="0"/>
              <a:buChar char="•"/>
            </a:pPr>
            <a:r>
              <a:rPr lang="en-US" altLang="ko-KR" sz="2000" b="1" dirty="0">
                <a:solidFill>
                  <a:schemeClr val="tx1">
                    <a:lumMod val="65000"/>
                    <a:lumOff val="35000"/>
                  </a:schemeClr>
                </a:solidFill>
                <a:cs typeface="Arial" pitchFamily="34" charset="0"/>
              </a:rPr>
              <a:t>Identify and Understand Risks</a:t>
            </a:r>
          </a:p>
          <a:p>
            <a:pPr marL="342900" indent="-342900">
              <a:buFont typeface="Arial" panose="020B0604020202020204" pitchFamily="34" charset="0"/>
              <a:buChar char="•"/>
            </a:pPr>
            <a:r>
              <a:rPr lang="en-US" altLang="ko-KR" sz="2000" b="1" dirty="0">
                <a:solidFill>
                  <a:schemeClr val="tx1">
                    <a:lumMod val="65000"/>
                    <a:lumOff val="35000"/>
                  </a:schemeClr>
                </a:solidFill>
                <a:cs typeface="Arial" pitchFamily="34" charset="0"/>
              </a:rPr>
              <a:t>Develop a Risk Management Strategy</a:t>
            </a:r>
          </a:p>
          <a:p>
            <a:pPr marL="342900" indent="-342900">
              <a:buFont typeface="Arial" panose="020B0604020202020204" pitchFamily="34" charset="0"/>
              <a:buChar char="•"/>
            </a:pPr>
            <a:r>
              <a:rPr lang="en-US" altLang="ko-KR" sz="2000" b="1" dirty="0">
                <a:solidFill>
                  <a:schemeClr val="tx1">
                    <a:lumMod val="65000"/>
                    <a:lumOff val="35000"/>
                  </a:schemeClr>
                </a:solidFill>
                <a:cs typeface="Arial" pitchFamily="34" charset="0"/>
              </a:rPr>
              <a:t>Establish Clear Ownership</a:t>
            </a:r>
            <a:endParaRPr lang="ko-KR" altLang="en-US" sz="2000" b="1" dirty="0">
              <a:solidFill>
                <a:schemeClr val="tx1">
                  <a:lumMod val="65000"/>
                  <a:lumOff val="35000"/>
                </a:schemeClr>
              </a:solidFill>
              <a:cs typeface="Arial" pitchFamily="34" charset="0"/>
            </a:endParaRPr>
          </a:p>
          <a:p>
            <a:pPr marL="342900" indent="-342900">
              <a:buFont typeface="Arial" panose="020B0604020202020204" pitchFamily="34" charset="0"/>
              <a:buChar char="•"/>
            </a:pPr>
            <a:r>
              <a:rPr lang="en-US" altLang="ko-KR" sz="2000" b="1" dirty="0">
                <a:solidFill>
                  <a:schemeClr val="tx1">
                    <a:lumMod val="65000"/>
                    <a:lumOff val="35000"/>
                  </a:schemeClr>
                </a:solidFill>
                <a:cs typeface="Arial" pitchFamily="34" charset="0"/>
              </a:rPr>
              <a:t>Continuous Monitoring</a:t>
            </a:r>
            <a:endParaRPr lang="ko-KR" altLang="en-US" sz="2000" b="1" dirty="0">
              <a:solidFill>
                <a:schemeClr val="tx1">
                  <a:lumMod val="65000"/>
                  <a:lumOff val="35000"/>
                </a:schemeClr>
              </a:solidFill>
              <a:cs typeface="Arial" pitchFamily="34" charset="0"/>
            </a:endParaRPr>
          </a:p>
        </p:txBody>
      </p:sp>
      <p:grpSp>
        <p:nvGrpSpPr>
          <p:cNvPr id="19" name="그룹 43">
            <a:extLst>
              <a:ext uri="{FF2B5EF4-FFF2-40B4-BE49-F238E27FC236}">
                <a16:creationId xmlns:a16="http://schemas.microsoft.com/office/drawing/2014/main" id="{97238C91-39C3-4C50-B6C2-A509D639F0F5}"/>
              </a:ext>
            </a:extLst>
          </p:cNvPr>
          <p:cNvGrpSpPr/>
          <p:nvPr/>
        </p:nvGrpSpPr>
        <p:grpSpPr>
          <a:xfrm>
            <a:off x="974977" y="1888148"/>
            <a:ext cx="10269128" cy="1603466"/>
            <a:chOff x="974977" y="1777619"/>
            <a:chExt cx="7676630" cy="1603466"/>
          </a:xfrm>
        </p:grpSpPr>
        <p:sp>
          <p:nvSpPr>
            <p:cNvPr id="20" name="Right Arrow Callout 4">
              <a:extLst>
                <a:ext uri="{FF2B5EF4-FFF2-40B4-BE49-F238E27FC236}">
                  <a16:creationId xmlns:a16="http://schemas.microsoft.com/office/drawing/2014/main" id="{FCFD924B-CE0F-4AAE-AC99-B7BDCFE9E269}"/>
                </a:ext>
              </a:extLst>
            </p:cNvPr>
            <p:cNvSpPr/>
            <p:nvPr/>
          </p:nvSpPr>
          <p:spPr>
            <a:xfrm>
              <a:off x="6384899" y="1777619"/>
              <a:ext cx="2266708" cy="1602140"/>
            </a:xfrm>
            <a:prstGeom prst="rightArrowCallout">
              <a:avLst>
                <a:gd name="adj1" fmla="val 30293"/>
                <a:gd name="adj2" fmla="val 25630"/>
                <a:gd name="adj3" fmla="val 24276"/>
                <a:gd name="adj4" fmla="val 70595"/>
              </a:avLst>
            </a:prstGeom>
            <a:solidFill>
              <a:schemeClr val="bg1"/>
            </a:solidFill>
            <a:ln w="63500">
              <a:solidFill>
                <a:schemeClr val="accent4"/>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Right Arrow Callout 5">
              <a:extLst>
                <a:ext uri="{FF2B5EF4-FFF2-40B4-BE49-F238E27FC236}">
                  <a16:creationId xmlns:a16="http://schemas.microsoft.com/office/drawing/2014/main" id="{AD4F5DD1-3523-4E78-A087-5CEB87F97355}"/>
                </a:ext>
              </a:extLst>
            </p:cNvPr>
            <p:cNvSpPr/>
            <p:nvPr/>
          </p:nvSpPr>
          <p:spPr>
            <a:xfrm>
              <a:off x="4581591" y="1778945"/>
              <a:ext cx="2266708" cy="1602140"/>
            </a:xfrm>
            <a:prstGeom prst="rightArrowCallout">
              <a:avLst>
                <a:gd name="adj1" fmla="val 30293"/>
                <a:gd name="adj2" fmla="val 25630"/>
                <a:gd name="adj3" fmla="val 24276"/>
                <a:gd name="adj4" fmla="val 70272"/>
              </a:avLst>
            </a:prstGeom>
            <a:solidFill>
              <a:schemeClr val="bg1"/>
            </a:solidFill>
            <a:ln w="63500">
              <a:solidFill>
                <a:schemeClr val="accent3"/>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Right Arrow Callout 6">
              <a:extLst>
                <a:ext uri="{FF2B5EF4-FFF2-40B4-BE49-F238E27FC236}">
                  <a16:creationId xmlns:a16="http://schemas.microsoft.com/office/drawing/2014/main" id="{1915F009-AEE8-4443-89A2-1BB6A5862A92}"/>
                </a:ext>
              </a:extLst>
            </p:cNvPr>
            <p:cNvSpPr/>
            <p:nvPr/>
          </p:nvSpPr>
          <p:spPr>
            <a:xfrm>
              <a:off x="2778284" y="1778944"/>
              <a:ext cx="2266708" cy="1602140"/>
            </a:xfrm>
            <a:prstGeom prst="rightArrowCallout">
              <a:avLst>
                <a:gd name="adj1" fmla="val 30293"/>
                <a:gd name="adj2" fmla="val 25630"/>
                <a:gd name="adj3" fmla="val 24276"/>
                <a:gd name="adj4" fmla="val 71258"/>
              </a:avLst>
            </a:prstGeom>
            <a:solidFill>
              <a:schemeClr val="bg1"/>
            </a:solidFill>
            <a:ln w="63500">
              <a:solidFill>
                <a:schemeClr val="accent2"/>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ight Arrow Callout 7">
              <a:extLst>
                <a:ext uri="{FF2B5EF4-FFF2-40B4-BE49-F238E27FC236}">
                  <a16:creationId xmlns:a16="http://schemas.microsoft.com/office/drawing/2014/main" id="{0317B4CC-8150-49AF-8F0D-4D21F2461FB5}"/>
                </a:ext>
              </a:extLst>
            </p:cNvPr>
            <p:cNvSpPr/>
            <p:nvPr/>
          </p:nvSpPr>
          <p:spPr>
            <a:xfrm>
              <a:off x="974977" y="1778943"/>
              <a:ext cx="2266708" cy="1602140"/>
            </a:xfrm>
            <a:prstGeom prst="rightArrowCallout">
              <a:avLst>
                <a:gd name="adj1" fmla="val 30293"/>
                <a:gd name="adj2" fmla="val 25630"/>
                <a:gd name="adj3" fmla="val 24276"/>
                <a:gd name="adj4" fmla="val 70927"/>
              </a:avLst>
            </a:prstGeom>
            <a:solidFill>
              <a:schemeClr val="bg1"/>
            </a:solidFill>
            <a:ln w="63500">
              <a:solidFill>
                <a:schemeClr val="accent1"/>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5" name="Group 34">
            <a:extLst>
              <a:ext uri="{FF2B5EF4-FFF2-40B4-BE49-F238E27FC236}">
                <a16:creationId xmlns:a16="http://schemas.microsoft.com/office/drawing/2014/main" id="{459B197A-DE80-4399-91B3-1283B8EFB4A2}"/>
              </a:ext>
            </a:extLst>
          </p:cNvPr>
          <p:cNvGrpSpPr/>
          <p:nvPr/>
        </p:nvGrpSpPr>
        <p:grpSpPr>
          <a:xfrm>
            <a:off x="6564217" y="2161616"/>
            <a:ext cx="1185203" cy="1042570"/>
            <a:chOff x="9544125" y="314311"/>
            <a:chExt cx="1802975" cy="1585994"/>
          </a:xfrm>
        </p:grpSpPr>
        <p:sp>
          <p:nvSpPr>
            <p:cNvPr id="36" name="Freeform: Shape 35">
              <a:extLst>
                <a:ext uri="{FF2B5EF4-FFF2-40B4-BE49-F238E27FC236}">
                  <a16:creationId xmlns:a16="http://schemas.microsoft.com/office/drawing/2014/main" id="{55D3A3EF-D851-4828-8315-C71A98464A65}"/>
                </a:ext>
              </a:extLst>
            </p:cNvPr>
            <p:cNvSpPr/>
            <p:nvPr/>
          </p:nvSpPr>
          <p:spPr>
            <a:xfrm rot="5400000">
              <a:off x="9855308" y="140908"/>
              <a:ext cx="1318389" cy="1665195"/>
            </a:xfrm>
            <a:custGeom>
              <a:avLst/>
              <a:gdLst>
                <a:gd name="connsiteX0" fmla="*/ 855467 w 1318389"/>
                <a:gd name="connsiteY0" fmla="*/ 1312844 h 1665195"/>
                <a:gd name="connsiteX1" fmla="*/ 898407 w 1318389"/>
                <a:gd name="connsiteY1" fmla="*/ 1355784 h 1665195"/>
                <a:gd name="connsiteX2" fmla="*/ 941347 w 1318389"/>
                <a:gd name="connsiteY2" fmla="*/ 1312844 h 1665195"/>
                <a:gd name="connsiteX3" fmla="*/ 898407 w 1318389"/>
                <a:gd name="connsiteY3" fmla="*/ 1269904 h 1665195"/>
                <a:gd name="connsiteX4" fmla="*/ 855467 w 1318389"/>
                <a:gd name="connsiteY4" fmla="*/ 1312844 h 1665195"/>
                <a:gd name="connsiteX5" fmla="*/ 362769 w 1318389"/>
                <a:gd name="connsiteY5" fmla="*/ 236590 h 1665195"/>
                <a:gd name="connsiteX6" fmla="*/ 405229 w 1318389"/>
                <a:gd name="connsiteY6" fmla="*/ 279050 h 1665195"/>
                <a:gd name="connsiteX7" fmla="*/ 447689 w 1318389"/>
                <a:gd name="connsiteY7" fmla="*/ 236590 h 1665195"/>
                <a:gd name="connsiteX8" fmla="*/ 405229 w 1318389"/>
                <a:gd name="connsiteY8" fmla="*/ 194130 h 1665195"/>
                <a:gd name="connsiteX9" fmla="*/ 362769 w 1318389"/>
                <a:gd name="connsiteY9" fmla="*/ 236590 h 1665195"/>
                <a:gd name="connsiteX10" fmla="*/ 348187 w 1318389"/>
                <a:gd name="connsiteY10" fmla="*/ 1312844 h 1665195"/>
                <a:gd name="connsiteX11" fmla="*/ 391127 w 1318389"/>
                <a:gd name="connsiteY11" fmla="*/ 1355784 h 1665195"/>
                <a:gd name="connsiteX12" fmla="*/ 434066 w 1318389"/>
                <a:gd name="connsiteY12" fmla="*/ 1312844 h 1665195"/>
                <a:gd name="connsiteX13" fmla="*/ 391127 w 1318389"/>
                <a:gd name="connsiteY13" fmla="*/ 1269904 h 1665195"/>
                <a:gd name="connsiteX14" fmla="*/ 348187 w 1318389"/>
                <a:gd name="connsiteY14" fmla="*/ 1312844 h 1665195"/>
                <a:gd name="connsiteX15" fmla="*/ 81655 w 1318389"/>
                <a:gd name="connsiteY15" fmla="*/ 873373 h 1665195"/>
                <a:gd name="connsiteX16" fmla="*/ 124595 w 1318389"/>
                <a:gd name="connsiteY16" fmla="*/ 916313 h 1665195"/>
                <a:gd name="connsiteX17" fmla="*/ 167534 w 1318389"/>
                <a:gd name="connsiteY17" fmla="*/ 873373 h 1665195"/>
                <a:gd name="connsiteX18" fmla="*/ 124595 w 1318389"/>
                <a:gd name="connsiteY18" fmla="*/ 830433 h 1665195"/>
                <a:gd name="connsiteX19" fmla="*/ 81655 w 1318389"/>
                <a:gd name="connsiteY19" fmla="*/ 873373 h 1665195"/>
                <a:gd name="connsiteX20" fmla="*/ 898 w 1318389"/>
                <a:gd name="connsiteY20" fmla="*/ 878256 h 1665195"/>
                <a:gd name="connsiteX21" fmla="*/ 59313 w 1318389"/>
                <a:gd name="connsiteY21" fmla="*/ 760898 h 1665195"/>
                <a:gd name="connsiteX22" fmla="*/ 60023 w 1318389"/>
                <a:gd name="connsiteY22" fmla="*/ 760660 h 1665195"/>
                <a:gd name="connsiteX23" fmla="*/ 301509 w 1318389"/>
                <a:gd name="connsiteY23" fmla="*/ 256655 h 1665195"/>
                <a:gd name="connsiteX24" fmla="*/ 300401 w 1318389"/>
                <a:gd name="connsiteY24" fmla="*/ 253678 h 1665195"/>
                <a:gd name="connsiteX25" fmla="*/ 392815 w 1318389"/>
                <a:gd name="connsiteY25" fmla="*/ 125792 h 1665195"/>
                <a:gd name="connsiteX26" fmla="*/ 426561 w 1318389"/>
                <a:gd name="connsiteY26" fmla="*/ 127298 h 1665195"/>
                <a:gd name="connsiteX27" fmla="*/ 501833 w 1318389"/>
                <a:gd name="connsiteY27" fmla="*/ 25203 h 1665195"/>
                <a:gd name="connsiteX28" fmla="*/ 659591 w 1318389"/>
                <a:gd name="connsiteY28" fmla="*/ 0 h 1665195"/>
                <a:gd name="connsiteX29" fmla="*/ 767873 w 1318389"/>
                <a:gd name="connsiteY29" fmla="*/ 94280 h 1665195"/>
                <a:gd name="connsiteX30" fmla="*/ 773474 w 1318389"/>
                <a:gd name="connsiteY30" fmla="*/ 129752 h 1665195"/>
                <a:gd name="connsiteX31" fmla="*/ 750137 w 1318389"/>
                <a:gd name="connsiteY31" fmla="*/ 133486 h 1665195"/>
                <a:gd name="connsiteX32" fmla="*/ 643721 w 1318389"/>
                <a:gd name="connsiteY32" fmla="*/ 50407 h 1665195"/>
                <a:gd name="connsiteX33" fmla="*/ 528905 w 1318389"/>
                <a:gd name="connsiteY33" fmla="*/ 68143 h 1665195"/>
                <a:gd name="connsiteX34" fmla="*/ 477195 w 1318389"/>
                <a:gd name="connsiteY34" fmla="*/ 147376 h 1665195"/>
                <a:gd name="connsiteX35" fmla="*/ 504919 w 1318389"/>
                <a:gd name="connsiteY35" fmla="*/ 176856 h 1665195"/>
                <a:gd name="connsiteX36" fmla="*/ 520701 w 1318389"/>
                <a:gd name="connsiteY36" fmla="*/ 218206 h 1665195"/>
                <a:gd name="connsiteX37" fmla="*/ 520838 w 1318389"/>
                <a:gd name="connsiteY37" fmla="*/ 251739 h 1665195"/>
                <a:gd name="connsiteX38" fmla="*/ 512601 w 1318389"/>
                <a:gd name="connsiteY38" fmla="*/ 279384 h 1665195"/>
                <a:gd name="connsiteX39" fmla="*/ 572778 w 1318389"/>
                <a:gd name="connsiteY39" fmla="*/ 326714 h 1665195"/>
                <a:gd name="connsiteX40" fmla="*/ 687595 w 1318389"/>
                <a:gd name="connsiteY40" fmla="*/ 308045 h 1665195"/>
                <a:gd name="connsiteX41" fmla="*/ 763207 w 1318389"/>
                <a:gd name="connsiteY41" fmla="*/ 196028 h 1665195"/>
                <a:gd name="connsiteX42" fmla="*/ 785610 w 1318389"/>
                <a:gd name="connsiteY42" fmla="*/ 192294 h 1665195"/>
                <a:gd name="connsiteX43" fmla="*/ 791211 w 1318389"/>
                <a:gd name="connsiteY43" fmla="*/ 227766 h 1665195"/>
                <a:gd name="connsiteX44" fmla="*/ 718400 w 1318389"/>
                <a:gd name="connsiteY44" fmla="*/ 350984 h 1665195"/>
                <a:gd name="connsiteX45" fmla="*/ 560643 w 1318389"/>
                <a:gd name="connsiteY45" fmla="*/ 376188 h 1665195"/>
                <a:gd name="connsiteX46" fmla="*/ 481653 w 1318389"/>
                <a:gd name="connsiteY46" fmla="*/ 320430 h 1665195"/>
                <a:gd name="connsiteX47" fmla="*/ 469637 w 1318389"/>
                <a:gd name="connsiteY47" fmla="*/ 330704 h 1665195"/>
                <a:gd name="connsiteX48" fmla="*/ 462283 w 1318389"/>
                <a:gd name="connsiteY48" fmla="*/ 333441 h 1665195"/>
                <a:gd name="connsiteX49" fmla="*/ 252808 w 1318389"/>
                <a:gd name="connsiteY49" fmla="*/ 858867 h 1665195"/>
                <a:gd name="connsiteX50" fmla="*/ 444434 w 1318389"/>
                <a:gd name="connsiteY50" fmla="*/ 1190772 h 1665195"/>
                <a:gd name="connsiteX51" fmla="*/ 801245 w 1318389"/>
                <a:gd name="connsiteY51" fmla="*/ 1187463 h 1665195"/>
                <a:gd name="connsiteX52" fmla="*/ 801245 w 1318389"/>
                <a:gd name="connsiteY52" fmla="*/ 1116815 h 1665195"/>
                <a:gd name="connsiteX53" fmla="*/ 890858 w 1318389"/>
                <a:gd name="connsiteY53" fmla="*/ 1027202 h 1665195"/>
                <a:gd name="connsiteX54" fmla="*/ 1200123 w 1318389"/>
                <a:gd name="connsiteY54" fmla="*/ 1027202 h 1665195"/>
                <a:gd name="connsiteX55" fmla="*/ 1205949 w 1318389"/>
                <a:gd name="connsiteY55" fmla="*/ 998361 h 1665195"/>
                <a:gd name="connsiteX56" fmla="*/ 1288518 w 1318389"/>
                <a:gd name="connsiteY56" fmla="*/ 943622 h 1665195"/>
                <a:gd name="connsiteX57" fmla="*/ 1318389 w 1318389"/>
                <a:gd name="connsiteY57" fmla="*/ 974426 h 1665195"/>
                <a:gd name="connsiteX58" fmla="*/ 1318389 w 1318389"/>
                <a:gd name="connsiteY58" fmla="*/ 1635324 h 1665195"/>
                <a:gd name="connsiteX59" fmla="*/ 1288518 w 1318389"/>
                <a:gd name="connsiteY59" fmla="*/ 1665195 h 1665195"/>
                <a:gd name="connsiteX60" fmla="*/ 1205949 w 1318389"/>
                <a:gd name="connsiteY60" fmla="*/ 1610455 h 1665195"/>
                <a:gd name="connsiteX61" fmla="*/ 1203531 w 1318389"/>
                <a:gd name="connsiteY61" fmla="*/ 1598487 h 1665195"/>
                <a:gd name="connsiteX62" fmla="*/ 890858 w 1318389"/>
                <a:gd name="connsiteY62" fmla="*/ 1598487 h 1665195"/>
                <a:gd name="connsiteX63" fmla="*/ 801245 w 1318389"/>
                <a:gd name="connsiteY63" fmla="*/ 1508873 h 1665195"/>
                <a:gd name="connsiteX64" fmla="*/ 801245 w 1318389"/>
                <a:gd name="connsiteY64" fmla="*/ 1426032 h 1665195"/>
                <a:gd name="connsiteX65" fmla="*/ 379661 w 1318389"/>
                <a:gd name="connsiteY65" fmla="*/ 1429942 h 1665195"/>
                <a:gd name="connsiteX66" fmla="*/ 294951 w 1318389"/>
                <a:gd name="connsiteY66" fmla="*/ 1395390 h 1665195"/>
                <a:gd name="connsiteX67" fmla="*/ 270560 w 1318389"/>
                <a:gd name="connsiteY67" fmla="*/ 1359849 h 1665195"/>
                <a:gd name="connsiteX68" fmla="*/ 263688 w 1318389"/>
                <a:gd name="connsiteY68" fmla="*/ 1352058 h 1665195"/>
                <a:gd name="connsiteX69" fmla="*/ 15908 w 1318389"/>
                <a:gd name="connsiteY69" fmla="*/ 922891 h 1665195"/>
                <a:gd name="connsiteX70" fmla="*/ 898 w 1318389"/>
                <a:gd name="connsiteY70" fmla="*/ 878256 h 16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18389" h="1665195">
                  <a:moveTo>
                    <a:pt x="855467" y="1312844"/>
                  </a:moveTo>
                  <a:cubicBezTo>
                    <a:pt x="855467" y="1336181"/>
                    <a:pt x="875070" y="1355784"/>
                    <a:pt x="898407" y="1355784"/>
                  </a:cubicBezTo>
                  <a:cubicBezTo>
                    <a:pt x="921743" y="1355784"/>
                    <a:pt x="941347" y="1336181"/>
                    <a:pt x="941347" y="1312844"/>
                  </a:cubicBezTo>
                  <a:cubicBezTo>
                    <a:pt x="941347" y="1289508"/>
                    <a:pt x="921743" y="1269904"/>
                    <a:pt x="898407" y="1269904"/>
                  </a:cubicBezTo>
                  <a:cubicBezTo>
                    <a:pt x="875070" y="1269904"/>
                    <a:pt x="855467" y="1289508"/>
                    <a:pt x="855467" y="1312844"/>
                  </a:cubicBezTo>
                  <a:close/>
                  <a:moveTo>
                    <a:pt x="362769" y="236590"/>
                  </a:moveTo>
                  <a:cubicBezTo>
                    <a:pt x="362769" y="260040"/>
                    <a:pt x="381779" y="279050"/>
                    <a:pt x="405229" y="279050"/>
                  </a:cubicBezTo>
                  <a:cubicBezTo>
                    <a:pt x="428679" y="279050"/>
                    <a:pt x="447689" y="260040"/>
                    <a:pt x="447689" y="236590"/>
                  </a:cubicBezTo>
                  <a:cubicBezTo>
                    <a:pt x="447689" y="213140"/>
                    <a:pt x="428679" y="194130"/>
                    <a:pt x="405229" y="194130"/>
                  </a:cubicBezTo>
                  <a:cubicBezTo>
                    <a:pt x="381779" y="194130"/>
                    <a:pt x="362769" y="213140"/>
                    <a:pt x="362769" y="236590"/>
                  </a:cubicBezTo>
                  <a:close/>
                  <a:moveTo>
                    <a:pt x="348187" y="1312844"/>
                  </a:moveTo>
                  <a:cubicBezTo>
                    <a:pt x="348187" y="1336181"/>
                    <a:pt x="367790" y="1355784"/>
                    <a:pt x="391127" y="1355784"/>
                  </a:cubicBezTo>
                  <a:cubicBezTo>
                    <a:pt x="414463" y="1355784"/>
                    <a:pt x="434066" y="1336181"/>
                    <a:pt x="434066" y="1312844"/>
                  </a:cubicBezTo>
                  <a:cubicBezTo>
                    <a:pt x="434066" y="1289508"/>
                    <a:pt x="414463" y="1269904"/>
                    <a:pt x="391127" y="1269904"/>
                  </a:cubicBezTo>
                  <a:cubicBezTo>
                    <a:pt x="367790" y="1269904"/>
                    <a:pt x="348187" y="1289508"/>
                    <a:pt x="348187" y="1312844"/>
                  </a:cubicBezTo>
                  <a:close/>
                  <a:moveTo>
                    <a:pt x="81655" y="873373"/>
                  </a:moveTo>
                  <a:cubicBezTo>
                    <a:pt x="81655" y="896710"/>
                    <a:pt x="101258" y="916313"/>
                    <a:pt x="124595" y="916313"/>
                  </a:cubicBezTo>
                  <a:cubicBezTo>
                    <a:pt x="147931" y="916313"/>
                    <a:pt x="167534" y="896710"/>
                    <a:pt x="167534" y="873373"/>
                  </a:cubicBezTo>
                  <a:cubicBezTo>
                    <a:pt x="167534" y="850037"/>
                    <a:pt x="147931" y="830433"/>
                    <a:pt x="124595" y="830433"/>
                  </a:cubicBezTo>
                  <a:cubicBezTo>
                    <a:pt x="101258" y="830433"/>
                    <a:pt x="81655" y="850037"/>
                    <a:pt x="81655" y="873373"/>
                  </a:cubicBezTo>
                  <a:close/>
                  <a:moveTo>
                    <a:pt x="898" y="878256"/>
                  </a:moveTo>
                  <a:cubicBezTo>
                    <a:pt x="-4792" y="832394"/>
                    <a:pt x="16774" y="785458"/>
                    <a:pt x="59313" y="760898"/>
                  </a:cubicBezTo>
                  <a:lnTo>
                    <a:pt x="60023" y="760660"/>
                  </a:lnTo>
                  <a:lnTo>
                    <a:pt x="301509" y="256655"/>
                  </a:lnTo>
                  <a:lnTo>
                    <a:pt x="300401" y="253678"/>
                  </a:lnTo>
                  <a:cubicBezTo>
                    <a:pt x="291067" y="193002"/>
                    <a:pt x="332139" y="135127"/>
                    <a:pt x="392815" y="125792"/>
                  </a:cubicBezTo>
                  <a:lnTo>
                    <a:pt x="426561" y="127298"/>
                  </a:lnTo>
                  <a:lnTo>
                    <a:pt x="501833" y="25203"/>
                  </a:lnTo>
                  <a:lnTo>
                    <a:pt x="659591" y="0"/>
                  </a:lnTo>
                  <a:lnTo>
                    <a:pt x="767873" y="94280"/>
                  </a:lnTo>
                  <a:lnTo>
                    <a:pt x="773474" y="129752"/>
                  </a:lnTo>
                  <a:lnTo>
                    <a:pt x="750137" y="133486"/>
                  </a:lnTo>
                  <a:lnTo>
                    <a:pt x="643721" y="50407"/>
                  </a:lnTo>
                  <a:lnTo>
                    <a:pt x="528905" y="68143"/>
                  </a:lnTo>
                  <a:lnTo>
                    <a:pt x="477195" y="147376"/>
                  </a:lnTo>
                  <a:lnTo>
                    <a:pt x="504919" y="176856"/>
                  </a:lnTo>
                  <a:cubicBezTo>
                    <a:pt x="512650" y="189093"/>
                    <a:pt x="518134" y="203037"/>
                    <a:pt x="520701" y="218206"/>
                  </a:cubicBezTo>
                  <a:cubicBezTo>
                    <a:pt x="522451" y="229583"/>
                    <a:pt x="522429" y="240861"/>
                    <a:pt x="520838" y="251739"/>
                  </a:cubicBezTo>
                  <a:lnTo>
                    <a:pt x="512601" y="279384"/>
                  </a:lnTo>
                  <a:lnTo>
                    <a:pt x="572778" y="326714"/>
                  </a:lnTo>
                  <a:lnTo>
                    <a:pt x="687595" y="308045"/>
                  </a:lnTo>
                  <a:lnTo>
                    <a:pt x="763207" y="196028"/>
                  </a:lnTo>
                  <a:lnTo>
                    <a:pt x="785610" y="192294"/>
                  </a:lnTo>
                  <a:lnTo>
                    <a:pt x="791211" y="227766"/>
                  </a:lnTo>
                  <a:lnTo>
                    <a:pt x="718400" y="350984"/>
                  </a:lnTo>
                  <a:lnTo>
                    <a:pt x="560643" y="376188"/>
                  </a:lnTo>
                  <a:lnTo>
                    <a:pt x="481653" y="320430"/>
                  </a:lnTo>
                  <a:lnTo>
                    <a:pt x="469637" y="330704"/>
                  </a:lnTo>
                  <a:lnTo>
                    <a:pt x="462283" y="333441"/>
                  </a:lnTo>
                  <a:lnTo>
                    <a:pt x="252808" y="858867"/>
                  </a:lnTo>
                  <a:lnTo>
                    <a:pt x="444434" y="1190772"/>
                  </a:lnTo>
                  <a:lnTo>
                    <a:pt x="801245" y="1187463"/>
                  </a:lnTo>
                  <a:lnTo>
                    <a:pt x="801245" y="1116815"/>
                  </a:lnTo>
                  <a:cubicBezTo>
                    <a:pt x="801245" y="1067341"/>
                    <a:pt x="841384" y="1027202"/>
                    <a:pt x="890858" y="1027202"/>
                  </a:cubicBezTo>
                  <a:lnTo>
                    <a:pt x="1200123" y="1027202"/>
                  </a:lnTo>
                  <a:lnTo>
                    <a:pt x="1205949" y="998361"/>
                  </a:lnTo>
                  <a:cubicBezTo>
                    <a:pt x="1219557" y="966200"/>
                    <a:pt x="1251412" y="943622"/>
                    <a:pt x="1288518" y="943622"/>
                  </a:cubicBezTo>
                  <a:cubicBezTo>
                    <a:pt x="1305320" y="944554"/>
                    <a:pt x="1318389" y="957623"/>
                    <a:pt x="1318389" y="974426"/>
                  </a:cubicBezTo>
                  <a:lnTo>
                    <a:pt x="1318389" y="1635324"/>
                  </a:lnTo>
                  <a:cubicBezTo>
                    <a:pt x="1318389" y="1652126"/>
                    <a:pt x="1305320" y="1665195"/>
                    <a:pt x="1288518" y="1665195"/>
                  </a:cubicBezTo>
                  <a:cubicBezTo>
                    <a:pt x="1251412" y="1665195"/>
                    <a:pt x="1219557" y="1642617"/>
                    <a:pt x="1205949" y="1610455"/>
                  </a:cubicBezTo>
                  <a:lnTo>
                    <a:pt x="1203531" y="1598487"/>
                  </a:lnTo>
                  <a:lnTo>
                    <a:pt x="890858" y="1598487"/>
                  </a:lnTo>
                  <a:cubicBezTo>
                    <a:pt x="841384" y="1598487"/>
                    <a:pt x="801245" y="1558348"/>
                    <a:pt x="801245" y="1508873"/>
                  </a:cubicBezTo>
                  <a:lnTo>
                    <a:pt x="801245" y="1426032"/>
                  </a:lnTo>
                  <a:lnTo>
                    <a:pt x="379661" y="1429942"/>
                  </a:lnTo>
                  <a:cubicBezTo>
                    <a:pt x="346553" y="1429924"/>
                    <a:pt x="316655" y="1416756"/>
                    <a:pt x="294951" y="1395390"/>
                  </a:cubicBezTo>
                  <a:lnTo>
                    <a:pt x="270560" y="1359849"/>
                  </a:lnTo>
                  <a:lnTo>
                    <a:pt x="263688" y="1352058"/>
                  </a:lnTo>
                  <a:lnTo>
                    <a:pt x="15908" y="922891"/>
                  </a:lnTo>
                  <a:cubicBezTo>
                    <a:pt x="7721" y="908711"/>
                    <a:pt x="2795" y="893543"/>
                    <a:pt x="898" y="878256"/>
                  </a:cubicBezTo>
                  <a:close/>
                </a:path>
              </a:pathLst>
            </a:custGeom>
            <a:solidFill>
              <a:schemeClr val="accent3"/>
            </a:solidFill>
            <a:ln w="9525" cap="flat">
              <a:noFill/>
              <a:prstDash val="solid"/>
              <a:miter/>
            </a:ln>
          </p:spPr>
          <p:txBody>
            <a:bodyPr wrap="square" rtlCol="0" anchor="ctr">
              <a:noAutofit/>
            </a:bodyPr>
            <a:lstStyle/>
            <a:p>
              <a:endParaRPr lang="en-US" dirty="0"/>
            </a:p>
          </p:txBody>
        </p:sp>
        <p:sp>
          <p:nvSpPr>
            <p:cNvPr id="37" name="Freeform: Shape 36">
              <a:extLst>
                <a:ext uri="{FF2B5EF4-FFF2-40B4-BE49-F238E27FC236}">
                  <a16:creationId xmlns:a16="http://schemas.microsoft.com/office/drawing/2014/main" id="{0DA8E8BC-5860-4357-96BF-7C31A086F847}"/>
                </a:ext>
              </a:extLst>
            </p:cNvPr>
            <p:cNvSpPr/>
            <p:nvPr/>
          </p:nvSpPr>
          <p:spPr>
            <a:xfrm>
              <a:off x="9544125" y="1625233"/>
              <a:ext cx="1756228" cy="275072"/>
            </a:xfrm>
            <a:custGeom>
              <a:avLst/>
              <a:gdLst>
                <a:gd name="connsiteX0" fmla="*/ 2123188 w 2324346"/>
                <a:gd name="connsiteY0" fmla="*/ 127749 h 364054"/>
                <a:gd name="connsiteX1" fmla="*/ 2067056 w 2324346"/>
                <a:gd name="connsiteY1" fmla="*/ 183881 h 364054"/>
                <a:gd name="connsiteX2" fmla="*/ 2123188 w 2324346"/>
                <a:gd name="connsiteY2" fmla="*/ 240013 h 364054"/>
                <a:gd name="connsiteX3" fmla="*/ 2179320 w 2324346"/>
                <a:gd name="connsiteY3" fmla="*/ 183881 h 364054"/>
                <a:gd name="connsiteX4" fmla="*/ 2123188 w 2324346"/>
                <a:gd name="connsiteY4" fmla="*/ 127749 h 364054"/>
                <a:gd name="connsiteX5" fmla="*/ 1803836 w 2324346"/>
                <a:gd name="connsiteY5" fmla="*/ 127749 h 364054"/>
                <a:gd name="connsiteX6" fmla="*/ 1747704 w 2324346"/>
                <a:gd name="connsiteY6" fmla="*/ 183881 h 364054"/>
                <a:gd name="connsiteX7" fmla="*/ 1803836 w 2324346"/>
                <a:gd name="connsiteY7" fmla="*/ 240013 h 364054"/>
                <a:gd name="connsiteX8" fmla="*/ 1859968 w 2324346"/>
                <a:gd name="connsiteY8" fmla="*/ 183881 h 364054"/>
                <a:gd name="connsiteX9" fmla="*/ 1803836 w 2324346"/>
                <a:gd name="connsiteY9" fmla="*/ 127749 h 364054"/>
                <a:gd name="connsiteX10" fmla="*/ 1484484 w 2324346"/>
                <a:gd name="connsiteY10" fmla="*/ 127749 h 364054"/>
                <a:gd name="connsiteX11" fmla="*/ 1428352 w 2324346"/>
                <a:gd name="connsiteY11" fmla="*/ 183881 h 364054"/>
                <a:gd name="connsiteX12" fmla="*/ 1484484 w 2324346"/>
                <a:gd name="connsiteY12" fmla="*/ 240013 h 364054"/>
                <a:gd name="connsiteX13" fmla="*/ 1540616 w 2324346"/>
                <a:gd name="connsiteY13" fmla="*/ 183881 h 364054"/>
                <a:gd name="connsiteX14" fmla="*/ 1484484 w 2324346"/>
                <a:gd name="connsiteY14" fmla="*/ 127749 h 364054"/>
                <a:gd name="connsiteX15" fmla="*/ 1165131 w 2324346"/>
                <a:gd name="connsiteY15" fmla="*/ 127749 h 364054"/>
                <a:gd name="connsiteX16" fmla="*/ 1108999 w 2324346"/>
                <a:gd name="connsiteY16" fmla="*/ 183881 h 364054"/>
                <a:gd name="connsiteX17" fmla="*/ 1165131 w 2324346"/>
                <a:gd name="connsiteY17" fmla="*/ 240013 h 364054"/>
                <a:gd name="connsiteX18" fmla="*/ 1221263 w 2324346"/>
                <a:gd name="connsiteY18" fmla="*/ 183881 h 364054"/>
                <a:gd name="connsiteX19" fmla="*/ 1165131 w 2324346"/>
                <a:gd name="connsiteY19" fmla="*/ 127749 h 364054"/>
                <a:gd name="connsiteX20" fmla="*/ 845779 w 2324346"/>
                <a:gd name="connsiteY20" fmla="*/ 127749 h 364054"/>
                <a:gd name="connsiteX21" fmla="*/ 789647 w 2324346"/>
                <a:gd name="connsiteY21" fmla="*/ 183881 h 364054"/>
                <a:gd name="connsiteX22" fmla="*/ 845779 w 2324346"/>
                <a:gd name="connsiteY22" fmla="*/ 240013 h 364054"/>
                <a:gd name="connsiteX23" fmla="*/ 901911 w 2324346"/>
                <a:gd name="connsiteY23" fmla="*/ 183881 h 364054"/>
                <a:gd name="connsiteX24" fmla="*/ 845779 w 2324346"/>
                <a:gd name="connsiteY24" fmla="*/ 127749 h 364054"/>
                <a:gd name="connsiteX25" fmla="*/ 526427 w 2324346"/>
                <a:gd name="connsiteY25" fmla="*/ 127749 h 364054"/>
                <a:gd name="connsiteX26" fmla="*/ 470295 w 2324346"/>
                <a:gd name="connsiteY26" fmla="*/ 183881 h 364054"/>
                <a:gd name="connsiteX27" fmla="*/ 526427 w 2324346"/>
                <a:gd name="connsiteY27" fmla="*/ 240013 h 364054"/>
                <a:gd name="connsiteX28" fmla="*/ 582559 w 2324346"/>
                <a:gd name="connsiteY28" fmla="*/ 183881 h 364054"/>
                <a:gd name="connsiteX29" fmla="*/ 526427 w 2324346"/>
                <a:gd name="connsiteY29" fmla="*/ 127749 h 364054"/>
                <a:gd name="connsiteX30" fmla="*/ 207075 w 2324346"/>
                <a:gd name="connsiteY30" fmla="*/ 127749 h 364054"/>
                <a:gd name="connsiteX31" fmla="*/ 150943 w 2324346"/>
                <a:gd name="connsiteY31" fmla="*/ 183881 h 364054"/>
                <a:gd name="connsiteX32" fmla="*/ 207075 w 2324346"/>
                <a:gd name="connsiteY32" fmla="*/ 240013 h 364054"/>
                <a:gd name="connsiteX33" fmla="*/ 263207 w 2324346"/>
                <a:gd name="connsiteY33" fmla="*/ 183881 h 364054"/>
                <a:gd name="connsiteX34" fmla="*/ 207075 w 2324346"/>
                <a:gd name="connsiteY34" fmla="*/ 127749 h 364054"/>
                <a:gd name="connsiteX35" fmla="*/ 2123188 w 2324346"/>
                <a:gd name="connsiteY35" fmla="*/ 71617 h 364054"/>
                <a:gd name="connsiteX36" fmla="*/ 2235452 w 2324346"/>
                <a:gd name="connsiteY36" fmla="*/ 183881 h 364054"/>
                <a:gd name="connsiteX37" fmla="*/ 2123188 w 2324346"/>
                <a:gd name="connsiteY37" fmla="*/ 296145 h 364054"/>
                <a:gd name="connsiteX38" fmla="*/ 2010924 w 2324346"/>
                <a:gd name="connsiteY38" fmla="*/ 183881 h 364054"/>
                <a:gd name="connsiteX39" fmla="*/ 2123188 w 2324346"/>
                <a:gd name="connsiteY39" fmla="*/ 71617 h 364054"/>
                <a:gd name="connsiteX40" fmla="*/ 1803836 w 2324346"/>
                <a:gd name="connsiteY40" fmla="*/ 71617 h 364054"/>
                <a:gd name="connsiteX41" fmla="*/ 1916100 w 2324346"/>
                <a:gd name="connsiteY41" fmla="*/ 183881 h 364054"/>
                <a:gd name="connsiteX42" fmla="*/ 1803836 w 2324346"/>
                <a:gd name="connsiteY42" fmla="*/ 296145 h 364054"/>
                <a:gd name="connsiteX43" fmla="*/ 1691572 w 2324346"/>
                <a:gd name="connsiteY43" fmla="*/ 183881 h 364054"/>
                <a:gd name="connsiteX44" fmla="*/ 1803836 w 2324346"/>
                <a:gd name="connsiteY44" fmla="*/ 71617 h 364054"/>
                <a:gd name="connsiteX45" fmla="*/ 1484484 w 2324346"/>
                <a:gd name="connsiteY45" fmla="*/ 71617 h 364054"/>
                <a:gd name="connsiteX46" fmla="*/ 1596748 w 2324346"/>
                <a:gd name="connsiteY46" fmla="*/ 183881 h 364054"/>
                <a:gd name="connsiteX47" fmla="*/ 1484484 w 2324346"/>
                <a:gd name="connsiteY47" fmla="*/ 296145 h 364054"/>
                <a:gd name="connsiteX48" fmla="*/ 1372220 w 2324346"/>
                <a:gd name="connsiteY48" fmla="*/ 183881 h 364054"/>
                <a:gd name="connsiteX49" fmla="*/ 1484484 w 2324346"/>
                <a:gd name="connsiteY49" fmla="*/ 71617 h 364054"/>
                <a:gd name="connsiteX50" fmla="*/ 1165131 w 2324346"/>
                <a:gd name="connsiteY50" fmla="*/ 71617 h 364054"/>
                <a:gd name="connsiteX51" fmla="*/ 1277395 w 2324346"/>
                <a:gd name="connsiteY51" fmla="*/ 183881 h 364054"/>
                <a:gd name="connsiteX52" fmla="*/ 1165131 w 2324346"/>
                <a:gd name="connsiteY52" fmla="*/ 296145 h 364054"/>
                <a:gd name="connsiteX53" fmla="*/ 1052867 w 2324346"/>
                <a:gd name="connsiteY53" fmla="*/ 183881 h 364054"/>
                <a:gd name="connsiteX54" fmla="*/ 1165131 w 2324346"/>
                <a:gd name="connsiteY54" fmla="*/ 71617 h 364054"/>
                <a:gd name="connsiteX55" fmla="*/ 845779 w 2324346"/>
                <a:gd name="connsiteY55" fmla="*/ 71617 h 364054"/>
                <a:gd name="connsiteX56" fmla="*/ 958043 w 2324346"/>
                <a:gd name="connsiteY56" fmla="*/ 183881 h 364054"/>
                <a:gd name="connsiteX57" fmla="*/ 845779 w 2324346"/>
                <a:gd name="connsiteY57" fmla="*/ 296145 h 364054"/>
                <a:gd name="connsiteX58" fmla="*/ 733515 w 2324346"/>
                <a:gd name="connsiteY58" fmla="*/ 183881 h 364054"/>
                <a:gd name="connsiteX59" fmla="*/ 845779 w 2324346"/>
                <a:gd name="connsiteY59" fmla="*/ 71617 h 364054"/>
                <a:gd name="connsiteX60" fmla="*/ 526427 w 2324346"/>
                <a:gd name="connsiteY60" fmla="*/ 71617 h 364054"/>
                <a:gd name="connsiteX61" fmla="*/ 638691 w 2324346"/>
                <a:gd name="connsiteY61" fmla="*/ 183881 h 364054"/>
                <a:gd name="connsiteX62" fmla="*/ 526427 w 2324346"/>
                <a:gd name="connsiteY62" fmla="*/ 296145 h 364054"/>
                <a:gd name="connsiteX63" fmla="*/ 414163 w 2324346"/>
                <a:gd name="connsiteY63" fmla="*/ 183881 h 364054"/>
                <a:gd name="connsiteX64" fmla="*/ 526427 w 2324346"/>
                <a:gd name="connsiteY64" fmla="*/ 71617 h 364054"/>
                <a:gd name="connsiteX65" fmla="*/ 207075 w 2324346"/>
                <a:gd name="connsiteY65" fmla="*/ 71617 h 364054"/>
                <a:gd name="connsiteX66" fmla="*/ 319339 w 2324346"/>
                <a:gd name="connsiteY66" fmla="*/ 183881 h 364054"/>
                <a:gd name="connsiteX67" fmla="*/ 207075 w 2324346"/>
                <a:gd name="connsiteY67" fmla="*/ 296145 h 364054"/>
                <a:gd name="connsiteX68" fmla="*/ 94811 w 2324346"/>
                <a:gd name="connsiteY68" fmla="*/ 183881 h 364054"/>
                <a:gd name="connsiteX69" fmla="*/ 207075 w 2324346"/>
                <a:gd name="connsiteY69" fmla="*/ 71617 h 364054"/>
                <a:gd name="connsiteX70" fmla="*/ 182844 w 2324346"/>
                <a:gd name="connsiteY70" fmla="*/ 45713 h 364054"/>
                <a:gd name="connsiteX71" fmla="*/ 46530 w 2324346"/>
                <a:gd name="connsiteY71" fmla="*/ 182027 h 364054"/>
                <a:gd name="connsiteX72" fmla="*/ 182844 w 2324346"/>
                <a:gd name="connsiteY72" fmla="*/ 318341 h 364054"/>
                <a:gd name="connsiteX73" fmla="*/ 2141502 w 2324346"/>
                <a:gd name="connsiteY73" fmla="*/ 318341 h 364054"/>
                <a:gd name="connsiteX74" fmla="*/ 2277816 w 2324346"/>
                <a:gd name="connsiteY74" fmla="*/ 182027 h 364054"/>
                <a:gd name="connsiteX75" fmla="*/ 2141502 w 2324346"/>
                <a:gd name="connsiteY75" fmla="*/ 45713 h 364054"/>
                <a:gd name="connsiteX76" fmla="*/ 182027 w 2324346"/>
                <a:gd name="connsiteY76" fmla="*/ 0 h 364054"/>
                <a:gd name="connsiteX77" fmla="*/ 2142319 w 2324346"/>
                <a:gd name="connsiteY77" fmla="*/ 0 h 364054"/>
                <a:gd name="connsiteX78" fmla="*/ 2324346 w 2324346"/>
                <a:gd name="connsiteY78" fmla="*/ 182027 h 364054"/>
                <a:gd name="connsiteX79" fmla="*/ 2142319 w 2324346"/>
                <a:gd name="connsiteY79" fmla="*/ 364054 h 364054"/>
                <a:gd name="connsiteX80" fmla="*/ 182027 w 2324346"/>
                <a:gd name="connsiteY80" fmla="*/ 364054 h 364054"/>
                <a:gd name="connsiteX81" fmla="*/ 0 w 2324346"/>
                <a:gd name="connsiteY81" fmla="*/ 182027 h 364054"/>
                <a:gd name="connsiteX82" fmla="*/ 182027 w 2324346"/>
                <a:gd name="connsiteY82" fmla="*/ 0 h 36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24346" h="364054">
                  <a:moveTo>
                    <a:pt x="2123188" y="127749"/>
                  </a:moveTo>
                  <a:cubicBezTo>
                    <a:pt x="2092187" y="127749"/>
                    <a:pt x="2067056" y="152880"/>
                    <a:pt x="2067056" y="183881"/>
                  </a:cubicBezTo>
                  <a:cubicBezTo>
                    <a:pt x="2067056" y="214882"/>
                    <a:pt x="2092187" y="240013"/>
                    <a:pt x="2123188" y="240013"/>
                  </a:cubicBezTo>
                  <a:cubicBezTo>
                    <a:pt x="2154189" y="240013"/>
                    <a:pt x="2179320" y="214882"/>
                    <a:pt x="2179320" y="183881"/>
                  </a:cubicBezTo>
                  <a:cubicBezTo>
                    <a:pt x="2179320" y="152880"/>
                    <a:pt x="2154189" y="127749"/>
                    <a:pt x="2123188" y="127749"/>
                  </a:cubicBezTo>
                  <a:close/>
                  <a:moveTo>
                    <a:pt x="1803836" y="127749"/>
                  </a:moveTo>
                  <a:cubicBezTo>
                    <a:pt x="1772835" y="127749"/>
                    <a:pt x="1747704" y="152880"/>
                    <a:pt x="1747704" y="183881"/>
                  </a:cubicBezTo>
                  <a:cubicBezTo>
                    <a:pt x="1747704" y="214882"/>
                    <a:pt x="1772835" y="240013"/>
                    <a:pt x="1803836" y="240013"/>
                  </a:cubicBezTo>
                  <a:cubicBezTo>
                    <a:pt x="1834837" y="240013"/>
                    <a:pt x="1859968" y="214882"/>
                    <a:pt x="1859968" y="183881"/>
                  </a:cubicBezTo>
                  <a:cubicBezTo>
                    <a:pt x="1859968" y="152880"/>
                    <a:pt x="1834837" y="127749"/>
                    <a:pt x="1803836" y="127749"/>
                  </a:cubicBezTo>
                  <a:close/>
                  <a:moveTo>
                    <a:pt x="1484484" y="127749"/>
                  </a:moveTo>
                  <a:cubicBezTo>
                    <a:pt x="1453483" y="127749"/>
                    <a:pt x="1428352" y="152880"/>
                    <a:pt x="1428352" y="183881"/>
                  </a:cubicBezTo>
                  <a:cubicBezTo>
                    <a:pt x="1428352" y="214882"/>
                    <a:pt x="1453483" y="240013"/>
                    <a:pt x="1484484" y="240013"/>
                  </a:cubicBezTo>
                  <a:cubicBezTo>
                    <a:pt x="1515485" y="240013"/>
                    <a:pt x="1540616" y="214882"/>
                    <a:pt x="1540616" y="183881"/>
                  </a:cubicBezTo>
                  <a:cubicBezTo>
                    <a:pt x="1540616" y="152880"/>
                    <a:pt x="1515485" y="127749"/>
                    <a:pt x="1484484" y="127749"/>
                  </a:cubicBezTo>
                  <a:close/>
                  <a:moveTo>
                    <a:pt x="1165131" y="127749"/>
                  </a:moveTo>
                  <a:cubicBezTo>
                    <a:pt x="1134130" y="127749"/>
                    <a:pt x="1108999" y="152880"/>
                    <a:pt x="1108999" y="183881"/>
                  </a:cubicBezTo>
                  <a:cubicBezTo>
                    <a:pt x="1108999" y="214882"/>
                    <a:pt x="1134130" y="240013"/>
                    <a:pt x="1165131" y="240013"/>
                  </a:cubicBezTo>
                  <a:cubicBezTo>
                    <a:pt x="1196132" y="240013"/>
                    <a:pt x="1221263" y="214882"/>
                    <a:pt x="1221263" y="183881"/>
                  </a:cubicBezTo>
                  <a:cubicBezTo>
                    <a:pt x="1221263" y="152880"/>
                    <a:pt x="1196132" y="127749"/>
                    <a:pt x="1165131" y="127749"/>
                  </a:cubicBezTo>
                  <a:close/>
                  <a:moveTo>
                    <a:pt x="845779" y="127749"/>
                  </a:moveTo>
                  <a:cubicBezTo>
                    <a:pt x="814778" y="127749"/>
                    <a:pt x="789647" y="152880"/>
                    <a:pt x="789647" y="183881"/>
                  </a:cubicBezTo>
                  <a:cubicBezTo>
                    <a:pt x="789647" y="214882"/>
                    <a:pt x="814778" y="240013"/>
                    <a:pt x="845779" y="240013"/>
                  </a:cubicBezTo>
                  <a:cubicBezTo>
                    <a:pt x="876780" y="240013"/>
                    <a:pt x="901911" y="214882"/>
                    <a:pt x="901911" y="183881"/>
                  </a:cubicBezTo>
                  <a:cubicBezTo>
                    <a:pt x="901911" y="152880"/>
                    <a:pt x="876780" y="127749"/>
                    <a:pt x="845779" y="127749"/>
                  </a:cubicBezTo>
                  <a:close/>
                  <a:moveTo>
                    <a:pt x="526427" y="127749"/>
                  </a:moveTo>
                  <a:cubicBezTo>
                    <a:pt x="495426" y="127749"/>
                    <a:pt x="470295" y="152880"/>
                    <a:pt x="470295" y="183881"/>
                  </a:cubicBezTo>
                  <a:cubicBezTo>
                    <a:pt x="470295" y="214882"/>
                    <a:pt x="495426" y="240013"/>
                    <a:pt x="526427" y="240013"/>
                  </a:cubicBezTo>
                  <a:cubicBezTo>
                    <a:pt x="557428" y="240013"/>
                    <a:pt x="582559" y="214882"/>
                    <a:pt x="582559" y="183881"/>
                  </a:cubicBezTo>
                  <a:cubicBezTo>
                    <a:pt x="582559" y="152880"/>
                    <a:pt x="557428" y="127749"/>
                    <a:pt x="526427" y="127749"/>
                  </a:cubicBezTo>
                  <a:close/>
                  <a:moveTo>
                    <a:pt x="207075" y="127749"/>
                  </a:moveTo>
                  <a:cubicBezTo>
                    <a:pt x="176074" y="127749"/>
                    <a:pt x="150943" y="152880"/>
                    <a:pt x="150943" y="183881"/>
                  </a:cubicBezTo>
                  <a:cubicBezTo>
                    <a:pt x="150943" y="214882"/>
                    <a:pt x="176074" y="240013"/>
                    <a:pt x="207075" y="240013"/>
                  </a:cubicBezTo>
                  <a:cubicBezTo>
                    <a:pt x="238076" y="240013"/>
                    <a:pt x="263207" y="214882"/>
                    <a:pt x="263207" y="183881"/>
                  </a:cubicBezTo>
                  <a:cubicBezTo>
                    <a:pt x="263207" y="152880"/>
                    <a:pt x="238076" y="127749"/>
                    <a:pt x="207075" y="127749"/>
                  </a:cubicBezTo>
                  <a:close/>
                  <a:moveTo>
                    <a:pt x="2123188" y="71617"/>
                  </a:moveTo>
                  <a:cubicBezTo>
                    <a:pt x="2185190" y="71617"/>
                    <a:pt x="2235452" y="121879"/>
                    <a:pt x="2235452" y="183881"/>
                  </a:cubicBezTo>
                  <a:cubicBezTo>
                    <a:pt x="2235452" y="245883"/>
                    <a:pt x="2185190" y="296145"/>
                    <a:pt x="2123188" y="296145"/>
                  </a:cubicBezTo>
                  <a:cubicBezTo>
                    <a:pt x="2061186" y="296145"/>
                    <a:pt x="2010924" y="245883"/>
                    <a:pt x="2010924" y="183881"/>
                  </a:cubicBezTo>
                  <a:cubicBezTo>
                    <a:pt x="2010924" y="121879"/>
                    <a:pt x="2061186" y="71617"/>
                    <a:pt x="2123188" y="71617"/>
                  </a:cubicBezTo>
                  <a:close/>
                  <a:moveTo>
                    <a:pt x="1803836" y="71617"/>
                  </a:moveTo>
                  <a:cubicBezTo>
                    <a:pt x="1865838" y="71617"/>
                    <a:pt x="1916100" y="121879"/>
                    <a:pt x="1916100" y="183881"/>
                  </a:cubicBezTo>
                  <a:cubicBezTo>
                    <a:pt x="1916100" y="245883"/>
                    <a:pt x="1865838" y="296145"/>
                    <a:pt x="1803836" y="296145"/>
                  </a:cubicBezTo>
                  <a:cubicBezTo>
                    <a:pt x="1741834" y="296145"/>
                    <a:pt x="1691572" y="245883"/>
                    <a:pt x="1691572" y="183881"/>
                  </a:cubicBezTo>
                  <a:cubicBezTo>
                    <a:pt x="1691572" y="121879"/>
                    <a:pt x="1741834" y="71617"/>
                    <a:pt x="1803836" y="71617"/>
                  </a:cubicBezTo>
                  <a:close/>
                  <a:moveTo>
                    <a:pt x="1484484" y="71617"/>
                  </a:moveTo>
                  <a:cubicBezTo>
                    <a:pt x="1546486" y="71617"/>
                    <a:pt x="1596748" y="121879"/>
                    <a:pt x="1596748" y="183881"/>
                  </a:cubicBezTo>
                  <a:cubicBezTo>
                    <a:pt x="1596748" y="245883"/>
                    <a:pt x="1546486" y="296145"/>
                    <a:pt x="1484484" y="296145"/>
                  </a:cubicBezTo>
                  <a:cubicBezTo>
                    <a:pt x="1422482" y="296145"/>
                    <a:pt x="1372220" y="245883"/>
                    <a:pt x="1372220" y="183881"/>
                  </a:cubicBezTo>
                  <a:cubicBezTo>
                    <a:pt x="1372220" y="121879"/>
                    <a:pt x="1422482" y="71617"/>
                    <a:pt x="1484484" y="71617"/>
                  </a:cubicBezTo>
                  <a:close/>
                  <a:moveTo>
                    <a:pt x="1165131" y="71617"/>
                  </a:moveTo>
                  <a:cubicBezTo>
                    <a:pt x="1227133" y="71617"/>
                    <a:pt x="1277395" y="121879"/>
                    <a:pt x="1277395" y="183881"/>
                  </a:cubicBezTo>
                  <a:cubicBezTo>
                    <a:pt x="1277395" y="245883"/>
                    <a:pt x="1227133" y="296145"/>
                    <a:pt x="1165131" y="296145"/>
                  </a:cubicBezTo>
                  <a:cubicBezTo>
                    <a:pt x="1103129" y="296145"/>
                    <a:pt x="1052867" y="245883"/>
                    <a:pt x="1052867" y="183881"/>
                  </a:cubicBezTo>
                  <a:cubicBezTo>
                    <a:pt x="1052867" y="121879"/>
                    <a:pt x="1103129" y="71617"/>
                    <a:pt x="1165131" y="71617"/>
                  </a:cubicBezTo>
                  <a:close/>
                  <a:moveTo>
                    <a:pt x="845779" y="71617"/>
                  </a:moveTo>
                  <a:cubicBezTo>
                    <a:pt x="907781" y="71617"/>
                    <a:pt x="958043" y="121879"/>
                    <a:pt x="958043" y="183881"/>
                  </a:cubicBezTo>
                  <a:cubicBezTo>
                    <a:pt x="958043" y="245883"/>
                    <a:pt x="907781" y="296145"/>
                    <a:pt x="845779" y="296145"/>
                  </a:cubicBezTo>
                  <a:cubicBezTo>
                    <a:pt x="783777" y="296145"/>
                    <a:pt x="733515" y="245883"/>
                    <a:pt x="733515" y="183881"/>
                  </a:cubicBezTo>
                  <a:cubicBezTo>
                    <a:pt x="733515" y="121879"/>
                    <a:pt x="783777" y="71617"/>
                    <a:pt x="845779" y="71617"/>
                  </a:cubicBezTo>
                  <a:close/>
                  <a:moveTo>
                    <a:pt x="526427" y="71617"/>
                  </a:moveTo>
                  <a:cubicBezTo>
                    <a:pt x="588429" y="71617"/>
                    <a:pt x="638691" y="121879"/>
                    <a:pt x="638691" y="183881"/>
                  </a:cubicBezTo>
                  <a:cubicBezTo>
                    <a:pt x="638691" y="245883"/>
                    <a:pt x="588429" y="296145"/>
                    <a:pt x="526427" y="296145"/>
                  </a:cubicBezTo>
                  <a:cubicBezTo>
                    <a:pt x="464425" y="296145"/>
                    <a:pt x="414163" y="245883"/>
                    <a:pt x="414163" y="183881"/>
                  </a:cubicBezTo>
                  <a:cubicBezTo>
                    <a:pt x="414163" y="121879"/>
                    <a:pt x="464425" y="71617"/>
                    <a:pt x="526427" y="71617"/>
                  </a:cubicBezTo>
                  <a:close/>
                  <a:moveTo>
                    <a:pt x="207075" y="71617"/>
                  </a:moveTo>
                  <a:cubicBezTo>
                    <a:pt x="269077" y="71617"/>
                    <a:pt x="319339" y="121879"/>
                    <a:pt x="319339" y="183881"/>
                  </a:cubicBezTo>
                  <a:cubicBezTo>
                    <a:pt x="319339" y="245883"/>
                    <a:pt x="269077" y="296145"/>
                    <a:pt x="207075" y="296145"/>
                  </a:cubicBezTo>
                  <a:cubicBezTo>
                    <a:pt x="145073" y="296145"/>
                    <a:pt x="94811" y="245883"/>
                    <a:pt x="94811" y="183881"/>
                  </a:cubicBezTo>
                  <a:cubicBezTo>
                    <a:pt x="94811" y="121879"/>
                    <a:pt x="145073" y="71617"/>
                    <a:pt x="207075" y="71617"/>
                  </a:cubicBezTo>
                  <a:close/>
                  <a:moveTo>
                    <a:pt x="182844" y="45713"/>
                  </a:moveTo>
                  <a:cubicBezTo>
                    <a:pt x="107560" y="45713"/>
                    <a:pt x="46530" y="106743"/>
                    <a:pt x="46530" y="182027"/>
                  </a:cubicBezTo>
                  <a:cubicBezTo>
                    <a:pt x="46530" y="257311"/>
                    <a:pt x="107560" y="318341"/>
                    <a:pt x="182844" y="318341"/>
                  </a:cubicBezTo>
                  <a:lnTo>
                    <a:pt x="2141502" y="318341"/>
                  </a:lnTo>
                  <a:cubicBezTo>
                    <a:pt x="2216786" y="318341"/>
                    <a:pt x="2277816" y="257311"/>
                    <a:pt x="2277816" y="182027"/>
                  </a:cubicBezTo>
                  <a:cubicBezTo>
                    <a:pt x="2277816" y="106743"/>
                    <a:pt x="2216786" y="45713"/>
                    <a:pt x="2141502" y="45713"/>
                  </a:cubicBezTo>
                  <a:close/>
                  <a:moveTo>
                    <a:pt x="182027" y="0"/>
                  </a:moveTo>
                  <a:lnTo>
                    <a:pt x="2142319" y="0"/>
                  </a:lnTo>
                  <a:cubicBezTo>
                    <a:pt x="2242850" y="0"/>
                    <a:pt x="2324346" y="81496"/>
                    <a:pt x="2324346" y="182027"/>
                  </a:cubicBezTo>
                  <a:cubicBezTo>
                    <a:pt x="2324346" y="282558"/>
                    <a:pt x="2242850" y="364054"/>
                    <a:pt x="2142319" y="364054"/>
                  </a:cubicBezTo>
                  <a:lnTo>
                    <a:pt x="182027" y="364054"/>
                  </a:lnTo>
                  <a:cubicBezTo>
                    <a:pt x="81496" y="364054"/>
                    <a:pt x="0" y="282558"/>
                    <a:pt x="0" y="182027"/>
                  </a:cubicBezTo>
                  <a:cubicBezTo>
                    <a:pt x="0" y="81496"/>
                    <a:pt x="81496" y="0"/>
                    <a:pt x="1820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24" name="TextBox 23">
            <a:extLst>
              <a:ext uri="{FF2B5EF4-FFF2-40B4-BE49-F238E27FC236}">
                <a16:creationId xmlns:a16="http://schemas.microsoft.com/office/drawing/2014/main" id="{938D526E-C82C-B6BD-655B-E278DC771871}"/>
              </a:ext>
            </a:extLst>
          </p:cNvPr>
          <p:cNvSpPr txBox="1"/>
          <p:nvPr/>
        </p:nvSpPr>
        <p:spPr>
          <a:xfrm>
            <a:off x="5647860" y="4311142"/>
            <a:ext cx="4824615" cy="1323439"/>
          </a:xfrm>
          <a:prstGeom prst="rect">
            <a:avLst/>
          </a:prstGeom>
          <a:noFill/>
        </p:spPr>
        <p:txBody>
          <a:bodyPr wrap="square" rtlCol="0">
            <a:spAutoFit/>
          </a:bodyPr>
          <a:lstStyle/>
          <a:p>
            <a:pPr marL="342900" indent="-342900">
              <a:buFont typeface="Arial" panose="020B0604020202020204" pitchFamily="34" charset="0"/>
              <a:buChar char="•"/>
            </a:pPr>
            <a:r>
              <a:rPr lang="en-US" altLang="ko-KR" sz="2000" b="1" dirty="0">
                <a:solidFill>
                  <a:schemeClr val="tx1">
                    <a:lumMod val="65000"/>
                    <a:lumOff val="35000"/>
                  </a:schemeClr>
                </a:solidFill>
                <a:cs typeface="Arial" pitchFamily="34" charset="0"/>
              </a:rPr>
              <a:t>Crisis Management Plan</a:t>
            </a:r>
          </a:p>
          <a:p>
            <a:pPr marL="342900" indent="-342900">
              <a:buFont typeface="Arial" panose="020B0604020202020204" pitchFamily="34" charset="0"/>
              <a:buChar char="•"/>
            </a:pPr>
            <a:r>
              <a:rPr lang="en-US" altLang="ko-KR" sz="2000" b="1" dirty="0">
                <a:solidFill>
                  <a:schemeClr val="tx1">
                    <a:lumMod val="65000"/>
                    <a:lumOff val="35000"/>
                  </a:schemeClr>
                </a:solidFill>
                <a:cs typeface="Arial" pitchFamily="34" charset="0"/>
              </a:rPr>
              <a:t>Employee Training and Awareness</a:t>
            </a:r>
          </a:p>
          <a:p>
            <a:pPr marL="342900" indent="-342900">
              <a:buFont typeface="Arial" panose="020B0604020202020204" pitchFamily="34" charset="0"/>
              <a:buChar char="•"/>
            </a:pPr>
            <a:r>
              <a:rPr lang="en-US" altLang="ko-KR" sz="2000" b="1" dirty="0">
                <a:solidFill>
                  <a:schemeClr val="tx1">
                    <a:lumMod val="65000"/>
                    <a:lumOff val="35000"/>
                  </a:schemeClr>
                </a:solidFill>
                <a:cs typeface="Arial" pitchFamily="34" charset="0"/>
              </a:rPr>
              <a:t>Data Backup and Recovery</a:t>
            </a:r>
          </a:p>
          <a:p>
            <a:pPr marL="342900" indent="-342900">
              <a:buFont typeface="Arial" panose="020B0604020202020204" pitchFamily="34" charset="0"/>
              <a:buChar char="•"/>
            </a:pPr>
            <a:r>
              <a:rPr lang="en-US" altLang="ko-KR" sz="2000" b="1" dirty="0">
                <a:solidFill>
                  <a:schemeClr val="tx1">
                    <a:lumMod val="65000"/>
                    <a:lumOff val="35000"/>
                  </a:schemeClr>
                </a:solidFill>
                <a:cs typeface="Arial" pitchFamily="34" charset="0"/>
              </a:rPr>
              <a:t>Compliance and Regulations</a:t>
            </a:r>
            <a:endParaRPr lang="ko-KR" altLang="en-US" sz="2000" b="1" dirty="0">
              <a:solidFill>
                <a:schemeClr val="tx1">
                  <a:lumMod val="65000"/>
                  <a:lumOff val="35000"/>
                </a:schemeClr>
              </a:solidFill>
              <a:cs typeface="Arial" pitchFamily="34" charset="0"/>
            </a:endParaRPr>
          </a:p>
        </p:txBody>
      </p:sp>
      <p:sp>
        <p:nvSpPr>
          <p:cNvPr id="25" name="Block Arc 41">
            <a:extLst>
              <a:ext uri="{FF2B5EF4-FFF2-40B4-BE49-F238E27FC236}">
                <a16:creationId xmlns:a16="http://schemas.microsoft.com/office/drawing/2014/main" id="{3B753F46-F9C3-90C6-EE05-95F21DD960F4}"/>
              </a:ext>
            </a:extLst>
          </p:cNvPr>
          <p:cNvSpPr/>
          <p:nvPr/>
        </p:nvSpPr>
        <p:spPr>
          <a:xfrm>
            <a:off x="9170890" y="2373775"/>
            <a:ext cx="741884" cy="751283"/>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6" name="Rectangle 16">
            <a:extLst>
              <a:ext uri="{FF2B5EF4-FFF2-40B4-BE49-F238E27FC236}">
                <a16:creationId xmlns:a16="http://schemas.microsoft.com/office/drawing/2014/main" id="{228B5941-CD59-770B-C6F4-FFA933DA7502}"/>
              </a:ext>
            </a:extLst>
          </p:cNvPr>
          <p:cNvSpPr/>
          <p:nvPr/>
        </p:nvSpPr>
        <p:spPr>
          <a:xfrm>
            <a:off x="4214638" y="2432190"/>
            <a:ext cx="965371" cy="63445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Donut 24">
            <a:extLst>
              <a:ext uri="{FF2B5EF4-FFF2-40B4-BE49-F238E27FC236}">
                <a16:creationId xmlns:a16="http://schemas.microsoft.com/office/drawing/2014/main" id="{AF0D4244-7518-CAF9-2D9E-5E60E7E635FF}"/>
              </a:ext>
            </a:extLst>
          </p:cNvPr>
          <p:cNvSpPr/>
          <p:nvPr/>
        </p:nvSpPr>
        <p:spPr>
          <a:xfrm>
            <a:off x="1587413" y="2246997"/>
            <a:ext cx="968498" cy="976382"/>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Tree>
    <p:extLst>
      <p:ext uri="{BB962C8B-B14F-4D97-AF65-F5344CB8AC3E}">
        <p14:creationId xmlns:p14="http://schemas.microsoft.com/office/powerpoint/2010/main" val="334983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Vendor Relationship Management</a:t>
            </a:r>
          </a:p>
        </p:txBody>
      </p:sp>
      <p:sp>
        <p:nvSpPr>
          <p:cNvPr id="15" name="TextBox 14">
            <a:extLst>
              <a:ext uri="{FF2B5EF4-FFF2-40B4-BE49-F238E27FC236}">
                <a16:creationId xmlns:a16="http://schemas.microsoft.com/office/drawing/2014/main" id="{0FDCCCF9-6F23-430E-A1CB-FE1309A59E07}"/>
              </a:ext>
            </a:extLst>
          </p:cNvPr>
          <p:cNvSpPr txBox="1"/>
          <p:nvPr/>
        </p:nvSpPr>
        <p:spPr>
          <a:xfrm>
            <a:off x="4277987" y="5694605"/>
            <a:ext cx="3093857" cy="523220"/>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Vendor Selection and Due Diligence</a:t>
            </a:r>
          </a:p>
        </p:txBody>
      </p:sp>
      <p:sp>
        <p:nvSpPr>
          <p:cNvPr id="3" name="Oval 2">
            <a:extLst>
              <a:ext uri="{FF2B5EF4-FFF2-40B4-BE49-F238E27FC236}">
                <a16:creationId xmlns:a16="http://schemas.microsoft.com/office/drawing/2014/main" id="{AA401305-87E7-4615-BBC7-97E97278CCEE}"/>
              </a:ext>
            </a:extLst>
          </p:cNvPr>
          <p:cNvSpPr/>
          <p:nvPr/>
        </p:nvSpPr>
        <p:spPr>
          <a:xfrm>
            <a:off x="6712409" y="5315113"/>
            <a:ext cx="956083" cy="1053116"/>
          </a:xfrm>
          <a:prstGeom prst="ellipse">
            <a:avLst/>
          </a:prstGeom>
          <a:solidFill>
            <a:schemeClr val="bg1"/>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4" name="Oval 3">
            <a:extLst>
              <a:ext uri="{FF2B5EF4-FFF2-40B4-BE49-F238E27FC236}">
                <a16:creationId xmlns:a16="http://schemas.microsoft.com/office/drawing/2014/main" id="{9DE7F8FD-E379-4FEA-883F-640C4F216E1A}"/>
              </a:ext>
            </a:extLst>
          </p:cNvPr>
          <p:cNvSpPr/>
          <p:nvPr/>
        </p:nvSpPr>
        <p:spPr>
          <a:xfrm>
            <a:off x="4973470" y="4200231"/>
            <a:ext cx="956083" cy="1053116"/>
          </a:xfrm>
          <a:prstGeom prst="ellipse">
            <a:avLst/>
          </a:pr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5" name="Oval 4">
            <a:extLst>
              <a:ext uri="{FF2B5EF4-FFF2-40B4-BE49-F238E27FC236}">
                <a16:creationId xmlns:a16="http://schemas.microsoft.com/office/drawing/2014/main" id="{D18A0B55-72B4-4275-AC6F-547A65DAB621}"/>
              </a:ext>
            </a:extLst>
          </p:cNvPr>
          <p:cNvSpPr/>
          <p:nvPr/>
        </p:nvSpPr>
        <p:spPr>
          <a:xfrm>
            <a:off x="6712409" y="3085351"/>
            <a:ext cx="956083" cy="1053116"/>
          </a:xfrm>
          <a:prstGeom prst="ellipse">
            <a:avLst/>
          </a:pr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6" name="Oval 5">
            <a:extLst>
              <a:ext uri="{FF2B5EF4-FFF2-40B4-BE49-F238E27FC236}">
                <a16:creationId xmlns:a16="http://schemas.microsoft.com/office/drawing/2014/main" id="{2804059F-B17A-4859-B533-E5DC9C40A7FE}"/>
              </a:ext>
            </a:extLst>
          </p:cNvPr>
          <p:cNvSpPr/>
          <p:nvPr/>
        </p:nvSpPr>
        <p:spPr>
          <a:xfrm>
            <a:off x="4973470" y="1970469"/>
            <a:ext cx="956083" cy="1053116"/>
          </a:xfrm>
          <a:prstGeom prst="ellipse">
            <a:avLst/>
          </a:pr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7" name="Freeform 65">
            <a:extLst>
              <a:ext uri="{FF2B5EF4-FFF2-40B4-BE49-F238E27FC236}">
                <a16:creationId xmlns:a16="http://schemas.microsoft.com/office/drawing/2014/main" id="{FE5E6AD3-3D85-4639-99FE-C82031315256}"/>
              </a:ext>
            </a:extLst>
          </p:cNvPr>
          <p:cNvSpPr/>
          <p:nvPr/>
        </p:nvSpPr>
        <p:spPr>
          <a:xfrm>
            <a:off x="6103294" y="2396430"/>
            <a:ext cx="2297718" cy="1255091"/>
          </a:xfrm>
          <a:custGeom>
            <a:avLst/>
            <a:gdLst>
              <a:gd name="connsiteX0" fmla="*/ 0 w 1447800"/>
              <a:gd name="connsiteY0" fmla="*/ 0 h 892628"/>
              <a:gd name="connsiteX1" fmla="*/ 1447800 w 1447800"/>
              <a:gd name="connsiteY1" fmla="*/ 0 h 892628"/>
              <a:gd name="connsiteX2" fmla="*/ 1447800 w 1447800"/>
              <a:gd name="connsiteY2" fmla="*/ 892628 h 892628"/>
              <a:gd name="connsiteX3" fmla="*/ 1077685 w 1447800"/>
              <a:gd name="connsiteY3" fmla="*/ 892628 h 892628"/>
            </a:gdLst>
            <a:ahLst/>
            <a:cxnLst>
              <a:cxn ang="0">
                <a:pos x="connsiteX0" y="connsiteY0"/>
              </a:cxn>
              <a:cxn ang="0">
                <a:pos x="connsiteX1" y="connsiteY1"/>
              </a:cxn>
              <a:cxn ang="0">
                <a:pos x="connsiteX2" y="connsiteY2"/>
              </a:cxn>
              <a:cxn ang="0">
                <a:pos x="connsiteX3" y="connsiteY3"/>
              </a:cxn>
            </a:cxnLst>
            <a:rect l="l" t="t" r="r" b="b"/>
            <a:pathLst>
              <a:path w="1447800" h="892628">
                <a:moveTo>
                  <a:pt x="0" y="0"/>
                </a:moveTo>
                <a:lnTo>
                  <a:pt x="1447800" y="0"/>
                </a:lnTo>
                <a:lnTo>
                  <a:pt x="1447800" y="892628"/>
                </a:lnTo>
                <a:lnTo>
                  <a:pt x="1077685" y="892628"/>
                </a:lnTo>
              </a:path>
            </a:pathLst>
          </a:custGeom>
          <a:ln w="508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8" name="Freeform 66">
            <a:extLst>
              <a:ext uri="{FF2B5EF4-FFF2-40B4-BE49-F238E27FC236}">
                <a16:creationId xmlns:a16="http://schemas.microsoft.com/office/drawing/2014/main" id="{98179F7F-6EF5-4A5F-9239-D5436AE57A64}"/>
              </a:ext>
            </a:extLst>
          </p:cNvPr>
          <p:cNvSpPr/>
          <p:nvPr/>
        </p:nvSpPr>
        <p:spPr>
          <a:xfrm flipH="1">
            <a:off x="4167596" y="3520392"/>
            <a:ext cx="2297718" cy="1255091"/>
          </a:xfrm>
          <a:custGeom>
            <a:avLst/>
            <a:gdLst>
              <a:gd name="connsiteX0" fmla="*/ 0 w 1447800"/>
              <a:gd name="connsiteY0" fmla="*/ 0 h 892628"/>
              <a:gd name="connsiteX1" fmla="*/ 1447800 w 1447800"/>
              <a:gd name="connsiteY1" fmla="*/ 0 h 892628"/>
              <a:gd name="connsiteX2" fmla="*/ 1447800 w 1447800"/>
              <a:gd name="connsiteY2" fmla="*/ 892628 h 892628"/>
              <a:gd name="connsiteX3" fmla="*/ 1077685 w 1447800"/>
              <a:gd name="connsiteY3" fmla="*/ 892628 h 892628"/>
            </a:gdLst>
            <a:ahLst/>
            <a:cxnLst>
              <a:cxn ang="0">
                <a:pos x="connsiteX0" y="connsiteY0"/>
              </a:cxn>
              <a:cxn ang="0">
                <a:pos x="connsiteX1" y="connsiteY1"/>
              </a:cxn>
              <a:cxn ang="0">
                <a:pos x="connsiteX2" y="connsiteY2"/>
              </a:cxn>
              <a:cxn ang="0">
                <a:pos x="connsiteX3" y="connsiteY3"/>
              </a:cxn>
            </a:cxnLst>
            <a:rect l="l" t="t" r="r" b="b"/>
            <a:pathLst>
              <a:path w="1447800" h="892628">
                <a:moveTo>
                  <a:pt x="0" y="0"/>
                </a:moveTo>
                <a:lnTo>
                  <a:pt x="1447800" y="0"/>
                </a:lnTo>
                <a:lnTo>
                  <a:pt x="1447800" y="892628"/>
                </a:lnTo>
                <a:lnTo>
                  <a:pt x="1077685" y="892628"/>
                </a:lnTo>
              </a:path>
            </a:pathLst>
          </a:custGeom>
          <a:ln w="508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9" name="Freeform 67">
            <a:extLst>
              <a:ext uri="{FF2B5EF4-FFF2-40B4-BE49-F238E27FC236}">
                <a16:creationId xmlns:a16="http://schemas.microsoft.com/office/drawing/2014/main" id="{2D923EA8-C29E-4304-95DE-179DF439515E}"/>
              </a:ext>
            </a:extLst>
          </p:cNvPr>
          <p:cNvSpPr/>
          <p:nvPr/>
        </p:nvSpPr>
        <p:spPr>
          <a:xfrm>
            <a:off x="6103294" y="4677575"/>
            <a:ext cx="2297718" cy="1255091"/>
          </a:xfrm>
          <a:custGeom>
            <a:avLst/>
            <a:gdLst>
              <a:gd name="connsiteX0" fmla="*/ 0 w 1447800"/>
              <a:gd name="connsiteY0" fmla="*/ 0 h 892628"/>
              <a:gd name="connsiteX1" fmla="*/ 1447800 w 1447800"/>
              <a:gd name="connsiteY1" fmla="*/ 0 h 892628"/>
              <a:gd name="connsiteX2" fmla="*/ 1447800 w 1447800"/>
              <a:gd name="connsiteY2" fmla="*/ 892628 h 892628"/>
              <a:gd name="connsiteX3" fmla="*/ 1077685 w 1447800"/>
              <a:gd name="connsiteY3" fmla="*/ 892628 h 892628"/>
            </a:gdLst>
            <a:ahLst/>
            <a:cxnLst>
              <a:cxn ang="0">
                <a:pos x="connsiteX0" y="connsiteY0"/>
              </a:cxn>
              <a:cxn ang="0">
                <a:pos x="connsiteX1" y="connsiteY1"/>
              </a:cxn>
              <a:cxn ang="0">
                <a:pos x="connsiteX2" y="connsiteY2"/>
              </a:cxn>
              <a:cxn ang="0">
                <a:pos x="connsiteX3" y="connsiteY3"/>
              </a:cxn>
            </a:cxnLst>
            <a:rect l="l" t="t" r="r" b="b"/>
            <a:pathLst>
              <a:path w="1447800" h="892628">
                <a:moveTo>
                  <a:pt x="0" y="0"/>
                </a:moveTo>
                <a:lnTo>
                  <a:pt x="1447800" y="0"/>
                </a:lnTo>
                <a:lnTo>
                  <a:pt x="1447800" y="892628"/>
                </a:lnTo>
                <a:lnTo>
                  <a:pt x="1077685" y="892628"/>
                </a:lnTo>
              </a:path>
            </a:pathLst>
          </a:custGeom>
          <a:ln w="508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0" name="TextBox 9">
            <a:extLst>
              <a:ext uri="{FF2B5EF4-FFF2-40B4-BE49-F238E27FC236}">
                <a16:creationId xmlns:a16="http://schemas.microsoft.com/office/drawing/2014/main" id="{CE248D49-E838-E5F5-2A1C-CA7F430FCDC6}"/>
              </a:ext>
            </a:extLst>
          </p:cNvPr>
          <p:cNvSpPr txBox="1"/>
          <p:nvPr/>
        </p:nvSpPr>
        <p:spPr>
          <a:xfrm>
            <a:off x="8377348" y="5201542"/>
            <a:ext cx="3093857"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Clear Contracts and Agreements</a:t>
            </a:r>
          </a:p>
        </p:txBody>
      </p:sp>
      <p:sp>
        <p:nvSpPr>
          <p:cNvPr id="19" name="TextBox 18">
            <a:extLst>
              <a:ext uri="{FF2B5EF4-FFF2-40B4-BE49-F238E27FC236}">
                <a16:creationId xmlns:a16="http://schemas.microsoft.com/office/drawing/2014/main" id="{7FC1A672-C48D-3EA4-5C8E-DEB6DD946BC4}"/>
              </a:ext>
            </a:extLst>
          </p:cNvPr>
          <p:cNvSpPr txBox="1"/>
          <p:nvPr/>
        </p:nvSpPr>
        <p:spPr>
          <a:xfrm>
            <a:off x="1270699" y="3844500"/>
            <a:ext cx="3093857"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Risk Assessment and Mitigation</a:t>
            </a:r>
          </a:p>
        </p:txBody>
      </p:sp>
      <p:sp>
        <p:nvSpPr>
          <p:cNvPr id="20" name="TextBox 19">
            <a:extLst>
              <a:ext uri="{FF2B5EF4-FFF2-40B4-BE49-F238E27FC236}">
                <a16:creationId xmlns:a16="http://schemas.microsoft.com/office/drawing/2014/main" id="{4BDE824A-BA10-3F71-ADE0-30D362BDED88}"/>
              </a:ext>
            </a:extLst>
          </p:cNvPr>
          <p:cNvSpPr txBox="1"/>
          <p:nvPr/>
        </p:nvSpPr>
        <p:spPr>
          <a:xfrm>
            <a:off x="2730108" y="4743007"/>
            <a:ext cx="2427175" cy="314581"/>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Performance Monitoring</a:t>
            </a:r>
          </a:p>
        </p:txBody>
      </p:sp>
      <p:sp>
        <p:nvSpPr>
          <p:cNvPr id="21" name="TextBox 20">
            <a:extLst>
              <a:ext uri="{FF2B5EF4-FFF2-40B4-BE49-F238E27FC236}">
                <a16:creationId xmlns:a16="http://schemas.microsoft.com/office/drawing/2014/main" id="{2390B355-6EE9-010A-2688-831B706E95ED}"/>
              </a:ext>
            </a:extLst>
          </p:cNvPr>
          <p:cNvSpPr txBox="1"/>
          <p:nvPr/>
        </p:nvSpPr>
        <p:spPr>
          <a:xfrm>
            <a:off x="7754656" y="3651521"/>
            <a:ext cx="2198300"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Financial Management</a:t>
            </a:r>
          </a:p>
        </p:txBody>
      </p:sp>
      <p:sp>
        <p:nvSpPr>
          <p:cNvPr id="22" name="TextBox 21">
            <a:extLst>
              <a:ext uri="{FF2B5EF4-FFF2-40B4-BE49-F238E27FC236}">
                <a16:creationId xmlns:a16="http://schemas.microsoft.com/office/drawing/2014/main" id="{F3879906-8575-4AB3-450C-CFB1B9E0F071}"/>
              </a:ext>
            </a:extLst>
          </p:cNvPr>
          <p:cNvSpPr txBox="1"/>
          <p:nvPr/>
        </p:nvSpPr>
        <p:spPr>
          <a:xfrm>
            <a:off x="2245663" y="2363296"/>
            <a:ext cx="2767502"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Compliance and Governance</a:t>
            </a:r>
          </a:p>
        </p:txBody>
      </p:sp>
      <p:sp>
        <p:nvSpPr>
          <p:cNvPr id="23" name="Rectangle 21">
            <a:extLst>
              <a:ext uri="{FF2B5EF4-FFF2-40B4-BE49-F238E27FC236}">
                <a16:creationId xmlns:a16="http://schemas.microsoft.com/office/drawing/2014/main" id="{71C58A26-8F99-4F17-0099-EA66B35C8ECD}"/>
              </a:ext>
            </a:extLst>
          </p:cNvPr>
          <p:cNvSpPr/>
          <p:nvPr/>
        </p:nvSpPr>
        <p:spPr>
          <a:xfrm>
            <a:off x="6933713" y="3450365"/>
            <a:ext cx="546524" cy="36703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Isosceles Triangle 57">
            <a:extLst>
              <a:ext uri="{FF2B5EF4-FFF2-40B4-BE49-F238E27FC236}">
                <a16:creationId xmlns:a16="http://schemas.microsoft.com/office/drawing/2014/main" id="{DAF53BD2-381F-25F2-B1CD-381BC6D5E47E}"/>
              </a:ext>
            </a:extLst>
          </p:cNvPr>
          <p:cNvSpPr/>
          <p:nvPr/>
        </p:nvSpPr>
        <p:spPr>
          <a:xfrm>
            <a:off x="5327923" y="2179563"/>
            <a:ext cx="247176" cy="58103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2" name="Parallelogram 15">
            <a:extLst>
              <a:ext uri="{FF2B5EF4-FFF2-40B4-BE49-F238E27FC236}">
                <a16:creationId xmlns:a16="http://schemas.microsoft.com/office/drawing/2014/main" id="{7E7774B6-D1D8-59A8-E540-D403672C1B10}"/>
              </a:ext>
            </a:extLst>
          </p:cNvPr>
          <p:cNvSpPr/>
          <p:nvPr/>
        </p:nvSpPr>
        <p:spPr>
          <a:xfrm flipH="1">
            <a:off x="5219263" y="4531431"/>
            <a:ext cx="464493" cy="48298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Rounded Rectangle 32">
            <a:extLst>
              <a:ext uri="{FF2B5EF4-FFF2-40B4-BE49-F238E27FC236}">
                <a16:creationId xmlns:a16="http://schemas.microsoft.com/office/drawing/2014/main" id="{6CB788CB-9230-71A5-D1FF-E3877154CCE6}"/>
              </a:ext>
            </a:extLst>
          </p:cNvPr>
          <p:cNvSpPr/>
          <p:nvPr/>
        </p:nvSpPr>
        <p:spPr>
          <a:xfrm>
            <a:off x="6933713" y="5586142"/>
            <a:ext cx="491492" cy="511058"/>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069352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9FABD3-84F2-40E2-8678-69B9BE0D64B5}"/>
              </a:ext>
            </a:extLst>
          </p:cNvPr>
          <p:cNvSpPr>
            <a:spLocks noGrp="1"/>
          </p:cNvSpPr>
          <p:nvPr>
            <p:ph type="pic" sz="quarter" idx="14"/>
          </p:nvPr>
        </p:nvSpPr>
        <p:spPr/>
        <p:txBody>
          <a:bodyPr/>
          <a:lstStyle/>
          <a:p>
            <a:endParaRPr lang="en-US" dirty="0"/>
          </a:p>
        </p:txBody>
      </p:sp>
      <p:sp>
        <p:nvSpPr>
          <p:cNvPr id="4" name="TextBox 3">
            <a:extLst>
              <a:ext uri="{FF2B5EF4-FFF2-40B4-BE49-F238E27FC236}">
                <a16:creationId xmlns:a16="http://schemas.microsoft.com/office/drawing/2014/main" id="{5196A549-C0D5-4DFF-9A04-BDF881D9A56D}"/>
              </a:ext>
            </a:extLst>
          </p:cNvPr>
          <p:cNvSpPr txBox="1"/>
          <p:nvPr/>
        </p:nvSpPr>
        <p:spPr>
          <a:xfrm>
            <a:off x="2722552" y="3979707"/>
            <a:ext cx="6746895" cy="2123658"/>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Legal and Regulatory Requirements</a:t>
            </a:r>
          </a:p>
          <a:p>
            <a:pPr algn="ctr"/>
            <a:endParaRPr lang="en-US" altLang="ko-KR" sz="4400" b="1" dirty="0">
              <a:solidFill>
                <a:schemeClr val="bg1"/>
              </a:solidFill>
              <a:latin typeface="+mj-lt"/>
              <a:cs typeface="Arial" pitchFamily="34" charset="0"/>
            </a:endParaRPr>
          </a:p>
        </p:txBody>
      </p:sp>
      <p:sp>
        <p:nvSpPr>
          <p:cNvPr id="6" name="Rectangle 5">
            <a:extLst>
              <a:ext uri="{FF2B5EF4-FFF2-40B4-BE49-F238E27FC236}">
                <a16:creationId xmlns:a16="http://schemas.microsoft.com/office/drawing/2014/main" id="{9ED73B2A-C251-45A3-B822-F4ED6A07B8EC}"/>
              </a:ext>
            </a:extLst>
          </p:cNvPr>
          <p:cNvSpPr/>
          <p:nvPr/>
        </p:nvSpPr>
        <p:spPr>
          <a:xfrm>
            <a:off x="1543050" y="5476875"/>
            <a:ext cx="87820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A945C08-8C61-456D-8AC0-B465AC983C36}"/>
              </a:ext>
            </a:extLst>
          </p:cNvPr>
          <p:cNvSpPr/>
          <p:nvPr/>
        </p:nvSpPr>
        <p:spPr>
          <a:xfrm>
            <a:off x="0" y="2378109"/>
            <a:ext cx="4706782" cy="1794817"/>
          </a:xfrm>
          <a:custGeom>
            <a:avLst/>
            <a:gdLst>
              <a:gd name="connsiteX0" fmla="*/ 949937 w 4706782"/>
              <a:gd name="connsiteY0" fmla="*/ 813733 h 1794817"/>
              <a:gd name="connsiteX1" fmla="*/ 936549 w 4706782"/>
              <a:gd name="connsiteY1" fmla="*/ 828285 h 1794817"/>
              <a:gd name="connsiteX2" fmla="*/ 936549 w 4706782"/>
              <a:gd name="connsiteY2" fmla="*/ 914431 h 1794817"/>
              <a:gd name="connsiteX3" fmla="*/ 936549 w 4706782"/>
              <a:gd name="connsiteY3" fmla="*/ 997667 h 1794817"/>
              <a:gd name="connsiteX4" fmla="*/ 951101 w 4706782"/>
              <a:gd name="connsiteY4" fmla="*/ 1012800 h 1794817"/>
              <a:gd name="connsiteX5" fmla="*/ 965653 w 4706782"/>
              <a:gd name="connsiteY5" fmla="*/ 997667 h 1794817"/>
              <a:gd name="connsiteX6" fmla="*/ 965071 w 4706782"/>
              <a:gd name="connsiteY6" fmla="*/ 827702 h 1794817"/>
              <a:gd name="connsiteX7" fmla="*/ 949937 w 4706782"/>
              <a:gd name="connsiteY7" fmla="*/ 813733 h 1794817"/>
              <a:gd name="connsiteX8" fmla="*/ 792778 w 4706782"/>
              <a:gd name="connsiteY8" fmla="*/ 766003 h 1794817"/>
              <a:gd name="connsiteX9" fmla="*/ 780555 w 4706782"/>
              <a:gd name="connsiteY9" fmla="*/ 778809 h 1794817"/>
              <a:gd name="connsiteX10" fmla="*/ 780555 w 4706782"/>
              <a:gd name="connsiteY10" fmla="*/ 813151 h 1794817"/>
              <a:gd name="connsiteX11" fmla="*/ 779973 w 4706782"/>
              <a:gd name="connsiteY11" fmla="*/ 813151 h 1794817"/>
              <a:gd name="connsiteX12" fmla="*/ 779973 w 4706782"/>
              <a:gd name="connsiteY12" fmla="*/ 845747 h 1794817"/>
              <a:gd name="connsiteX13" fmla="*/ 760183 w 4706782"/>
              <a:gd name="connsiteY13" fmla="*/ 864955 h 1794817"/>
              <a:gd name="connsiteX14" fmla="*/ 718274 w 4706782"/>
              <a:gd name="connsiteY14" fmla="*/ 864955 h 1794817"/>
              <a:gd name="connsiteX15" fmla="*/ 705468 w 4706782"/>
              <a:gd name="connsiteY15" fmla="*/ 876596 h 1794817"/>
              <a:gd name="connsiteX16" fmla="*/ 722930 w 4706782"/>
              <a:gd name="connsiteY16" fmla="*/ 903371 h 1794817"/>
              <a:gd name="connsiteX17" fmla="*/ 729332 w 4706782"/>
              <a:gd name="connsiteY17" fmla="*/ 917923 h 1794817"/>
              <a:gd name="connsiteX18" fmla="*/ 729332 w 4706782"/>
              <a:gd name="connsiteY18" fmla="*/ 997085 h 1794817"/>
              <a:gd name="connsiteX19" fmla="*/ 745049 w 4706782"/>
              <a:gd name="connsiteY19" fmla="*/ 1012800 h 1794817"/>
              <a:gd name="connsiteX20" fmla="*/ 791032 w 4706782"/>
              <a:gd name="connsiteY20" fmla="*/ 1012800 h 1794817"/>
              <a:gd name="connsiteX21" fmla="*/ 803255 w 4706782"/>
              <a:gd name="connsiteY21" fmla="*/ 1000577 h 1794817"/>
              <a:gd name="connsiteX22" fmla="*/ 803837 w 4706782"/>
              <a:gd name="connsiteY22" fmla="*/ 778227 h 1794817"/>
              <a:gd name="connsiteX23" fmla="*/ 792778 w 4706782"/>
              <a:gd name="connsiteY23" fmla="*/ 766003 h 1794817"/>
              <a:gd name="connsiteX24" fmla="*/ 763675 w 4706782"/>
              <a:gd name="connsiteY24" fmla="*/ 598950 h 1794817"/>
              <a:gd name="connsiteX25" fmla="*/ 747959 w 4706782"/>
              <a:gd name="connsiteY25" fmla="*/ 615247 h 1794817"/>
              <a:gd name="connsiteX26" fmla="*/ 747959 w 4706782"/>
              <a:gd name="connsiteY26" fmla="*/ 695573 h 1794817"/>
              <a:gd name="connsiteX27" fmla="*/ 747377 w 4706782"/>
              <a:gd name="connsiteY27" fmla="*/ 695573 h 1794817"/>
              <a:gd name="connsiteX28" fmla="*/ 747377 w 4706782"/>
              <a:gd name="connsiteY28" fmla="*/ 774734 h 1794817"/>
              <a:gd name="connsiteX29" fmla="*/ 723512 w 4706782"/>
              <a:gd name="connsiteY29" fmla="*/ 799181 h 1794817"/>
              <a:gd name="connsiteX30" fmla="*/ 705468 w 4706782"/>
              <a:gd name="connsiteY30" fmla="*/ 830031 h 1794817"/>
              <a:gd name="connsiteX31" fmla="*/ 726423 w 4706782"/>
              <a:gd name="connsiteY31" fmla="*/ 842254 h 1794817"/>
              <a:gd name="connsiteX32" fmla="*/ 731079 w 4706782"/>
              <a:gd name="connsiteY32" fmla="*/ 841672 h 1794817"/>
              <a:gd name="connsiteX33" fmla="*/ 757854 w 4706782"/>
              <a:gd name="connsiteY33" fmla="*/ 812569 h 1794817"/>
              <a:gd name="connsiteX34" fmla="*/ 757272 w 4706782"/>
              <a:gd name="connsiteY34" fmla="*/ 757272 h 1794817"/>
              <a:gd name="connsiteX35" fmla="*/ 767749 w 4706782"/>
              <a:gd name="connsiteY35" fmla="*/ 745049 h 1794817"/>
              <a:gd name="connsiteX36" fmla="*/ 775316 w 4706782"/>
              <a:gd name="connsiteY36" fmla="*/ 744467 h 1794817"/>
              <a:gd name="connsiteX37" fmla="*/ 803255 w 4706782"/>
              <a:gd name="connsiteY37" fmla="*/ 714199 h 1794817"/>
              <a:gd name="connsiteX38" fmla="*/ 848657 w 4706782"/>
              <a:gd name="connsiteY38" fmla="*/ 636784 h 1794817"/>
              <a:gd name="connsiteX39" fmla="*/ 856224 w 4706782"/>
              <a:gd name="connsiteY39" fmla="*/ 606516 h 1794817"/>
              <a:gd name="connsiteX40" fmla="*/ 841090 w 4706782"/>
              <a:gd name="connsiteY40" fmla="*/ 598950 h 1794817"/>
              <a:gd name="connsiteX41" fmla="*/ 763675 w 4706782"/>
              <a:gd name="connsiteY41" fmla="*/ 598950 h 1794817"/>
              <a:gd name="connsiteX42" fmla="*/ 1859510 w 4706782"/>
              <a:gd name="connsiteY42" fmla="*/ 462385 h 1794817"/>
              <a:gd name="connsiteX43" fmla="*/ 1859510 w 4706782"/>
              <a:gd name="connsiteY43" fmla="*/ 563358 h 1794817"/>
              <a:gd name="connsiteX44" fmla="*/ 1898670 w 4706782"/>
              <a:gd name="connsiteY44" fmla="*/ 571265 h 1794817"/>
              <a:gd name="connsiteX45" fmla="*/ 1975957 w 4706782"/>
              <a:gd name="connsiteY45" fmla="*/ 687863 h 1794817"/>
              <a:gd name="connsiteX46" fmla="*/ 1975957 w 4706782"/>
              <a:gd name="connsiteY46" fmla="*/ 1019771 h 1794817"/>
              <a:gd name="connsiteX47" fmla="*/ 2020147 w 4706782"/>
              <a:gd name="connsiteY47" fmla="*/ 1019771 h 1794817"/>
              <a:gd name="connsiteX48" fmla="*/ 2020147 w 4706782"/>
              <a:gd name="connsiteY48" fmla="*/ 462385 h 1794817"/>
              <a:gd name="connsiteX49" fmla="*/ 1523563 w 4706782"/>
              <a:gd name="connsiteY49" fmla="*/ 462385 h 1794817"/>
              <a:gd name="connsiteX50" fmla="*/ 1523563 w 4706782"/>
              <a:gd name="connsiteY50" fmla="*/ 563007 h 1794817"/>
              <a:gd name="connsiteX51" fmla="*/ 1564067 w 4706782"/>
              <a:gd name="connsiteY51" fmla="*/ 571184 h 1794817"/>
              <a:gd name="connsiteX52" fmla="*/ 1641354 w 4706782"/>
              <a:gd name="connsiteY52" fmla="*/ 687783 h 1794817"/>
              <a:gd name="connsiteX53" fmla="*/ 1641354 w 4706782"/>
              <a:gd name="connsiteY53" fmla="*/ 1019771 h 1794817"/>
              <a:gd name="connsiteX54" fmla="*/ 1722872 w 4706782"/>
              <a:gd name="connsiteY54" fmla="*/ 1019771 h 1794817"/>
              <a:gd name="connsiteX55" fmla="*/ 1722871 w 4706782"/>
              <a:gd name="connsiteY55" fmla="*/ 687863 h 1794817"/>
              <a:gd name="connsiteX56" fmla="*/ 1722872 w 4706782"/>
              <a:gd name="connsiteY56" fmla="*/ 687860 h 1794817"/>
              <a:gd name="connsiteX57" fmla="*/ 1722872 w 4706782"/>
              <a:gd name="connsiteY57" fmla="*/ 677670 h 1794817"/>
              <a:gd name="connsiteX58" fmla="*/ 1724928 w 4706782"/>
              <a:gd name="connsiteY58" fmla="*/ 677670 h 1794817"/>
              <a:gd name="connsiteX59" fmla="*/ 1732815 w 4706782"/>
              <a:gd name="connsiteY59" fmla="*/ 638606 h 1794817"/>
              <a:gd name="connsiteX60" fmla="*/ 1811784 w 4706782"/>
              <a:gd name="connsiteY60" fmla="*/ 567009 h 1794817"/>
              <a:gd name="connsiteX61" fmla="*/ 1827855 w 4706782"/>
              <a:gd name="connsiteY61" fmla="*/ 564579 h 1794817"/>
              <a:gd name="connsiteX62" fmla="*/ 1827855 w 4706782"/>
              <a:gd name="connsiteY62" fmla="*/ 462385 h 1794817"/>
              <a:gd name="connsiteX63" fmla="*/ 131548 w 4706782"/>
              <a:gd name="connsiteY63" fmla="*/ 0 h 1794817"/>
              <a:gd name="connsiteX64" fmla="*/ 216530 w 4706782"/>
              <a:gd name="connsiteY64" fmla="*/ 0 h 1794817"/>
              <a:gd name="connsiteX65" fmla="*/ 254364 w 4706782"/>
              <a:gd name="connsiteY65" fmla="*/ 802091 h 1794817"/>
              <a:gd name="connsiteX66" fmla="*/ 303840 w 4706782"/>
              <a:gd name="connsiteY66" fmla="*/ 803838 h 1794817"/>
              <a:gd name="connsiteX67" fmla="*/ 342838 w 4706782"/>
              <a:gd name="connsiteY67" fmla="*/ 164726 h 1794817"/>
              <a:gd name="connsiteX68" fmla="*/ 429567 w 4706782"/>
              <a:gd name="connsiteY68" fmla="*/ 164726 h 1794817"/>
              <a:gd name="connsiteX69" fmla="*/ 466820 w 4706782"/>
              <a:gd name="connsiteY69" fmla="*/ 806748 h 1794817"/>
              <a:gd name="connsiteX70" fmla="*/ 537832 w 4706782"/>
              <a:gd name="connsiteY70" fmla="*/ 810240 h 1794817"/>
              <a:gd name="connsiteX71" fmla="*/ 537832 w 4706782"/>
              <a:gd name="connsiteY71" fmla="*/ 704886 h 1794817"/>
              <a:gd name="connsiteX72" fmla="*/ 573338 w 4706782"/>
              <a:gd name="connsiteY72" fmla="*/ 642023 h 1794817"/>
              <a:gd name="connsiteX73" fmla="*/ 582651 w 4706782"/>
              <a:gd name="connsiteY73" fmla="*/ 633291 h 1794817"/>
              <a:gd name="connsiteX74" fmla="*/ 623396 w 4706782"/>
              <a:gd name="connsiteY74" fmla="*/ 629217 h 1794817"/>
              <a:gd name="connsiteX75" fmla="*/ 643769 w 4706782"/>
              <a:gd name="connsiteY75" fmla="*/ 647843 h 1794817"/>
              <a:gd name="connsiteX76" fmla="*/ 669962 w 4706782"/>
              <a:gd name="connsiteY76" fmla="*/ 697319 h 1794817"/>
              <a:gd name="connsiteX77" fmla="*/ 688588 w 4706782"/>
              <a:gd name="connsiteY77" fmla="*/ 714199 h 1794817"/>
              <a:gd name="connsiteX78" fmla="*/ 706050 w 4706782"/>
              <a:gd name="connsiteY78" fmla="*/ 731661 h 1794817"/>
              <a:gd name="connsiteX79" fmla="*/ 706050 w 4706782"/>
              <a:gd name="connsiteY79" fmla="*/ 760182 h 1794817"/>
              <a:gd name="connsiteX80" fmla="*/ 711289 w 4706782"/>
              <a:gd name="connsiteY80" fmla="*/ 769495 h 1794817"/>
              <a:gd name="connsiteX81" fmla="*/ 717691 w 4706782"/>
              <a:gd name="connsiteY81" fmla="*/ 759601 h 1794817"/>
              <a:gd name="connsiteX82" fmla="*/ 719438 w 4706782"/>
              <a:gd name="connsiteY82" fmla="*/ 713617 h 1794817"/>
              <a:gd name="connsiteX83" fmla="*/ 719438 w 4706782"/>
              <a:gd name="connsiteY83" fmla="*/ 591382 h 1794817"/>
              <a:gd name="connsiteX84" fmla="*/ 737482 w 4706782"/>
              <a:gd name="connsiteY84" fmla="*/ 571010 h 1794817"/>
              <a:gd name="connsiteX85" fmla="*/ 870193 w 4706782"/>
              <a:gd name="connsiteY85" fmla="*/ 571010 h 1794817"/>
              <a:gd name="connsiteX86" fmla="*/ 885909 w 4706782"/>
              <a:gd name="connsiteY86" fmla="*/ 587890 h 1794817"/>
              <a:gd name="connsiteX87" fmla="*/ 885327 w 4706782"/>
              <a:gd name="connsiteY87" fmla="*/ 619322 h 1794817"/>
              <a:gd name="connsiteX88" fmla="*/ 899297 w 4706782"/>
              <a:gd name="connsiteY88" fmla="*/ 642023 h 1794817"/>
              <a:gd name="connsiteX89" fmla="*/ 935967 w 4706782"/>
              <a:gd name="connsiteY89" fmla="*/ 700230 h 1794817"/>
              <a:gd name="connsiteX90" fmla="*/ 935967 w 4706782"/>
              <a:gd name="connsiteY90" fmla="*/ 756690 h 1794817"/>
              <a:gd name="connsiteX91" fmla="*/ 965653 w 4706782"/>
              <a:gd name="connsiteY91" fmla="*/ 785793 h 1794817"/>
              <a:gd name="connsiteX92" fmla="*/ 993010 w 4706782"/>
              <a:gd name="connsiteY92" fmla="*/ 812569 h 1794817"/>
              <a:gd name="connsiteX93" fmla="*/ 994756 w 4706782"/>
              <a:gd name="connsiteY93" fmla="*/ 994174 h 1794817"/>
              <a:gd name="connsiteX94" fmla="*/ 1035501 w 4706782"/>
              <a:gd name="connsiteY94" fmla="*/ 918505 h 1794817"/>
              <a:gd name="connsiteX95" fmla="*/ 1178690 w 4706782"/>
              <a:gd name="connsiteY95" fmla="*/ 999413 h 1794817"/>
              <a:gd name="connsiteX96" fmla="*/ 1222345 w 4706782"/>
              <a:gd name="connsiteY96" fmla="*/ 919088 h 1794817"/>
              <a:gd name="connsiteX97" fmla="*/ 1378340 w 4706782"/>
              <a:gd name="connsiteY97" fmla="*/ 1008144 h 1794817"/>
              <a:gd name="connsiteX98" fmla="*/ 1378403 w 4706782"/>
              <a:gd name="connsiteY98" fmla="*/ 1019771 h 1794817"/>
              <a:gd name="connsiteX99" fmla="*/ 1388268 w 4706782"/>
              <a:gd name="connsiteY99" fmla="*/ 1019771 h 1794817"/>
              <a:gd name="connsiteX100" fmla="*/ 1388267 w 4706782"/>
              <a:gd name="connsiteY100" fmla="*/ 687783 h 1794817"/>
              <a:gd name="connsiteX101" fmla="*/ 1388268 w 4706782"/>
              <a:gd name="connsiteY101" fmla="*/ 687778 h 1794817"/>
              <a:gd name="connsiteX102" fmla="*/ 1388268 w 4706782"/>
              <a:gd name="connsiteY102" fmla="*/ 677590 h 1794817"/>
              <a:gd name="connsiteX103" fmla="*/ 1389808 w 4706782"/>
              <a:gd name="connsiteY103" fmla="*/ 677590 h 1794817"/>
              <a:gd name="connsiteX104" fmla="*/ 1393956 w 4706782"/>
              <a:gd name="connsiteY104" fmla="*/ 650153 h 1794817"/>
              <a:gd name="connsiteX105" fmla="*/ 1465554 w 4706782"/>
              <a:gd name="connsiteY105" fmla="*/ 571184 h 1794817"/>
              <a:gd name="connsiteX106" fmla="*/ 1491908 w 4706782"/>
              <a:gd name="connsiteY106" fmla="*/ 565864 h 1794817"/>
              <a:gd name="connsiteX107" fmla="*/ 1491908 w 4706782"/>
              <a:gd name="connsiteY107" fmla="*/ 414574 h 1794817"/>
              <a:gd name="connsiteX108" fmla="*/ 1523563 w 4706782"/>
              <a:gd name="connsiteY108" fmla="*/ 414574 h 1794817"/>
              <a:gd name="connsiteX109" fmla="*/ 1523563 w 4706782"/>
              <a:gd name="connsiteY109" fmla="*/ 414903 h 1794817"/>
              <a:gd name="connsiteX110" fmla="*/ 2020147 w 4706782"/>
              <a:gd name="connsiteY110" fmla="*/ 414903 h 1794817"/>
              <a:gd name="connsiteX111" fmla="*/ 2020147 w 4706782"/>
              <a:gd name="connsiteY111" fmla="*/ 351714 h 1794817"/>
              <a:gd name="connsiteX112" fmla="*/ 2020147 w 4706782"/>
              <a:gd name="connsiteY112" fmla="*/ 325180 h 1794817"/>
              <a:gd name="connsiteX113" fmla="*/ 2020147 w 4706782"/>
              <a:gd name="connsiteY113" fmla="*/ 325177 h 1794817"/>
              <a:gd name="connsiteX114" fmla="*/ 2020147 w 4706782"/>
              <a:gd name="connsiteY114" fmla="*/ 210503 h 1794817"/>
              <a:gd name="connsiteX115" fmla="*/ 2020147 w 4706782"/>
              <a:gd name="connsiteY115" fmla="*/ 210502 h 1794817"/>
              <a:gd name="connsiteX116" fmla="*/ 2097401 w 4706782"/>
              <a:gd name="connsiteY116" fmla="*/ 210502 h 1794817"/>
              <a:gd name="connsiteX117" fmla="*/ 2097401 w 4706782"/>
              <a:gd name="connsiteY117" fmla="*/ 210503 h 1794817"/>
              <a:gd name="connsiteX118" fmla="*/ 2167249 w 4706782"/>
              <a:gd name="connsiteY118" fmla="*/ 210503 h 1794817"/>
              <a:gd name="connsiteX119" fmla="*/ 2167249 w 4706782"/>
              <a:gd name="connsiteY119" fmla="*/ 325180 h 1794817"/>
              <a:gd name="connsiteX120" fmla="*/ 2167249 w 4706782"/>
              <a:gd name="connsiteY120" fmla="*/ 351714 h 1794817"/>
              <a:gd name="connsiteX121" fmla="*/ 2167249 w 4706782"/>
              <a:gd name="connsiteY121" fmla="*/ 1019771 h 1794817"/>
              <a:gd name="connsiteX122" fmla="*/ 2237844 w 4706782"/>
              <a:gd name="connsiteY122" fmla="*/ 1019771 h 1794817"/>
              <a:gd name="connsiteX123" fmla="*/ 2237844 w 4706782"/>
              <a:gd name="connsiteY123" fmla="*/ 938690 h 1794817"/>
              <a:gd name="connsiteX124" fmla="*/ 2237844 w 4706782"/>
              <a:gd name="connsiteY124" fmla="*/ 937590 h 1794817"/>
              <a:gd name="connsiteX125" fmla="*/ 2326233 w 4706782"/>
              <a:gd name="connsiteY125" fmla="*/ 937590 h 1794817"/>
              <a:gd name="connsiteX126" fmla="*/ 2326233 w 4706782"/>
              <a:gd name="connsiteY126" fmla="*/ 467346 h 1794817"/>
              <a:gd name="connsiteX127" fmla="*/ 2326233 w 4706782"/>
              <a:gd name="connsiteY127" fmla="*/ 467344 h 1794817"/>
              <a:gd name="connsiteX128" fmla="*/ 2326233 w 4706782"/>
              <a:gd name="connsiteY128" fmla="*/ 467344 h 1794817"/>
              <a:gd name="connsiteX129" fmla="*/ 2326233 w 4706782"/>
              <a:gd name="connsiteY129" fmla="*/ 351712 h 1794817"/>
              <a:gd name="connsiteX130" fmla="*/ 2326234 w 4706782"/>
              <a:gd name="connsiteY130" fmla="*/ 351712 h 1794817"/>
              <a:gd name="connsiteX131" fmla="*/ 2437027 w 4706782"/>
              <a:gd name="connsiteY131" fmla="*/ 351712 h 1794817"/>
              <a:gd name="connsiteX132" fmla="*/ 2547819 w 4706782"/>
              <a:gd name="connsiteY132" fmla="*/ 351712 h 1794817"/>
              <a:gd name="connsiteX133" fmla="*/ 2547819 w 4706782"/>
              <a:gd name="connsiteY133" fmla="*/ 478093 h 1794817"/>
              <a:gd name="connsiteX134" fmla="*/ 2547819 w 4706782"/>
              <a:gd name="connsiteY134" fmla="*/ 478093 h 1794817"/>
              <a:gd name="connsiteX135" fmla="*/ 2547819 w 4706782"/>
              <a:gd name="connsiteY135" fmla="*/ 827806 h 1794817"/>
              <a:gd name="connsiteX136" fmla="*/ 2711095 w 4706782"/>
              <a:gd name="connsiteY136" fmla="*/ 924585 h 1794817"/>
              <a:gd name="connsiteX137" fmla="*/ 2711095 w 4706782"/>
              <a:gd name="connsiteY137" fmla="*/ 698636 h 1794817"/>
              <a:gd name="connsiteX138" fmla="*/ 3092295 w 4706782"/>
              <a:gd name="connsiteY138" fmla="*/ 924585 h 1794817"/>
              <a:gd name="connsiteX139" fmla="*/ 3092295 w 4706782"/>
              <a:gd name="connsiteY139" fmla="*/ 698636 h 1794817"/>
              <a:gd name="connsiteX140" fmla="*/ 3473494 w 4706782"/>
              <a:gd name="connsiteY140" fmla="*/ 924585 h 1794817"/>
              <a:gd name="connsiteX141" fmla="*/ 3473494 w 4706782"/>
              <a:gd name="connsiteY141" fmla="*/ 698636 h 1794817"/>
              <a:gd name="connsiteX142" fmla="*/ 3857188 w 4706782"/>
              <a:gd name="connsiteY142" fmla="*/ 926064 h 1794817"/>
              <a:gd name="connsiteX143" fmla="*/ 3857188 w 4706782"/>
              <a:gd name="connsiteY143" fmla="*/ 616960 h 1794817"/>
              <a:gd name="connsiteX144" fmla="*/ 3857261 w 4706782"/>
              <a:gd name="connsiteY144" fmla="*/ 620087 h 1794817"/>
              <a:gd name="connsiteX145" fmla="*/ 3857261 w 4706782"/>
              <a:gd name="connsiteY145" fmla="*/ 926107 h 1794817"/>
              <a:gd name="connsiteX146" fmla="*/ 3857993 w 4706782"/>
              <a:gd name="connsiteY146" fmla="*/ 926541 h 1794817"/>
              <a:gd name="connsiteX147" fmla="*/ 3857993 w 4706782"/>
              <a:gd name="connsiteY147" fmla="*/ 610937 h 1794817"/>
              <a:gd name="connsiteX148" fmla="*/ 3858725 w 4706782"/>
              <a:gd name="connsiteY148" fmla="*/ 604349 h 1794817"/>
              <a:gd name="connsiteX149" fmla="*/ 3948761 w 4706782"/>
              <a:gd name="connsiteY149" fmla="*/ 526025 h 1794817"/>
              <a:gd name="connsiteX150" fmla="*/ 4036967 w 4706782"/>
              <a:gd name="connsiteY150" fmla="*/ 610571 h 1794817"/>
              <a:gd name="connsiteX151" fmla="*/ 4036967 w 4706782"/>
              <a:gd name="connsiteY151" fmla="*/ 885805 h 1794817"/>
              <a:gd name="connsiteX152" fmla="*/ 4036967 w 4706782"/>
              <a:gd name="connsiteY152" fmla="*/ 1142005 h 1794817"/>
              <a:gd name="connsiteX153" fmla="*/ 4040627 w 4706782"/>
              <a:gd name="connsiteY153" fmla="*/ 1154815 h 1794817"/>
              <a:gd name="connsiteX154" fmla="*/ 4064051 w 4706782"/>
              <a:gd name="connsiteY154" fmla="*/ 1107601 h 1794817"/>
              <a:gd name="connsiteX155" fmla="*/ 4069907 w 4706782"/>
              <a:gd name="connsiteY155" fmla="*/ 1086373 h 1794817"/>
              <a:gd name="connsiteX156" fmla="*/ 4069907 w 4706782"/>
              <a:gd name="connsiteY156" fmla="*/ 707561 h 1794817"/>
              <a:gd name="connsiteX157" fmla="*/ 4069907 w 4706782"/>
              <a:gd name="connsiteY157" fmla="*/ 614231 h 1794817"/>
              <a:gd name="connsiteX158" fmla="*/ 4144571 w 4706782"/>
              <a:gd name="connsiteY158" fmla="*/ 526025 h 1794817"/>
              <a:gd name="connsiteX159" fmla="*/ 4160309 w 4706782"/>
              <a:gd name="connsiteY159" fmla="*/ 525659 h 1794817"/>
              <a:gd name="connsiteX160" fmla="*/ 4248515 w 4706782"/>
              <a:gd name="connsiteY160" fmla="*/ 610205 h 1794817"/>
              <a:gd name="connsiteX161" fmla="*/ 4248515 w 4706782"/>
              <a:gd name="connsiteY161" fmla="*/ 947293 h 1794817"/>
              <a:gd name="connsiteX162" fmla="*/ 4248515 w 4706782"/>
              <a:gd name="connsiteY162" fmla="*/ 957541 h 1794817"/>
              <a:gd name="connsiteX163" fmla="*/ 4254737 w 4706782"/>
              <a:gd name="connsiteY163" fmla="*/ 961933 h 1794817"/>
              <a:gd name="connsiteX164" fmla="*/ 4378080 w 4706782"/>
              <a:gd name="connsiteY164" fmla="*/ 951319 h 1794817"/>
              <a:gd name="connsiteX165" fmla="*/ 4643064 w 4706782"/>
              <a:gd name="connsiteY165" fmla="*/ 1141273 h 1794817"/>
              <a:gd name="connsiteX166" fmla="*/ 4659534 w 4706782"/>
              <a:gd name="connsiteY166" fmla="*/ 1186657 h 1794817"/>
              <a:gd name="connsiteX167" fmla="*/ 4665756 w 4706782"/>
              <a:gd name="connsiteY167" fmla="*/ 1189219 h 1794817"/>
              <a:gd name="connsiteX168" fmla="*/ 4684056 w 4706782"/>
              <a:gd name="connsiteY168" fmla="*/ 1211545 h 1794817"/>
              <a:gd name="connsiteX169" fmla="*/ 4684375 w 4706782"/>
              <a:gd name="connsiteY169" fmla="*/ 1279490 h 1794817"/>
              <a:gd name="connsiteX170" fmla="*/ 4706782 w 4706782"/>
              <a:gd name="connsiteY170" fmla="*/ 1279490 h 1794817"/>
              <a:gd name="connsiteX171" fmla="*/ 4706782 w 4706782"/>
              <a:gd name="connsiteY171" fmla="*/ 1794815 h 1794817"/>
              <a:gd name="connsiteX172" fmla="*/ 3873498 w 4706782"/>
              <a:gd name="connsiteY172" fmla="*/ 1794815 h 1794817"/>
              <a:gd name="connsiteX173" fmla="*/ 3873498 w 4706782"/>
              <a:gd name="connsiteY173" fmla="*/ 1794817 h 1794817"/>
              <a:gd name="connsiteX174" fmla="*/ 2427775 w 4706782"/>
              <a:gd name="connsiteY174" fmla="*/ 1794817 h 1794817"/>
              <a:gd name="connsiteX175" fmla="*/ 2368821 w 4706782"/>
              <a:gd name="connsiteY175" fmla="*/ 1794817 h 1794817"/>
              <a:gd name="connsiteX176" fmla="*/ 2329895 w 4706782"/>
              <a:gd name="connsiteY176" fmla="*/ 1794817 h 1794817"/>
              <a:gd name="connsiteX177" fmla="*/ 2329895 w 4706782"/>
              <a:gd name="connsiteY177" fmla="*/ 1794815 h 1794817"/>
              <a:gd name="connsiteX178" fmla="*/ 2296797 w 4706782"/>
              <a:gd name="connsiteY178" fmla="*/ 1794815 h 1794817"/>
              <a:gd name="connsiteX179" fmla="*/ 2296797 w 4706782"/>
              <a:gd name="connsiteY179" fmla="*/ 1794817 h 1794817"/>
              <a:gd name="connsiteX180" fmla="*/ 2237911 w 4706782"/>
              <a:gd name="connsiteY180" fmla="*/ 1794817 h 1794817"/>
              <a:gd name="connsiteX181" fmla="*/ 2237844 w 4706782"/>
              <a:gd name="connsiteY181" fmla="*/ 1794817 h 1794817"/>
              <a:gd name="connsiteX182" fmla="*/ 971708 w 4706782"/>
              <a:gd name="connsiteY182" fmla="*/ 1794817 h 1794817"/>
              <a:gd name="connsiteX183" fmla="*/ 971708 w 4706782"/>
              <a:gd name="connsiteY183" fmla="*/ 1794815 h 1794817"/>
              <a:gd name="connsiteX184" fmla="*/ 1164 w 4706782"/>
              <a:gd name="connsiteY184" fmla="*/ 1794815 h 1794817"/>
              <a:gd name="connsiteX185" fmla="*/ 1164 w 4706782"/>
              <a:gd name="connsiteY185" fmla="*/ 1279490 h 1794817"/>
              <a:gd name="connsiteX186" fmla="*/ 1753 w 4706782"/>
              <a:gd name="connsiteY186" fmla="*/ 1279490 h 1794817"/>
              <a:gd name="connsiteX187" fmla="*/ 0 w 4706782"/>
              <a:gd name="connsiteY187" fmla="*/ 803255 h 1794817"/>
              <a:gd name="connsiteX188" fmla="*/ 92549 w 4706782"/>
              <a:gd name="connsiteY188" fmla="*/ 801510 h 179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706782" h="1794817">
                <a:moveTo>
                  <a:pt x="949937" y="813733"/>
                </a:moveTo>
                <a:cubicBezTo>
                  <a:pt x="938877" y="813733"/>
                  <a:pt x="936549" y="818389"/>
                  <a:pt x="936549" y="828285"/>
                </a:cubicBezTo>
                <a:cubicBezTo>
                  <a:pt x="937132" y="856806"/>
                  <a:pt x="936549" y="885909"/>
                  <a:pt x="936549" y="914431"/>
                </a:cubicBezTo>
                <a:cubicBezTo>
                  <a:pt x="936549" y="942370"/>
                  <a:pt x="937132" y="969727"/>
                  <a:pt x="936549" y="997667"/>
                </a:cubicBezTo>
                <a:cubicBezTo>
                  <a:pt x="936549" y="1008726"/>
                  <a:pt x="940041" y="1012800"/>
                  <a:pt x="951101" y="1012800"/>
                </a:cubicBezTo>
                <a:cubicBezTo>
                  <a:pt x="962160" y="1012800"/>
                  <a:pt x="965653" y="1008144"/>
                  <a:pt x="965653" y="997667"/>
                </a:cubicBezTo>
                <a:cubicBezTo>
                  <a:pt x="964488" y="941206"/>
                  <a:pt x="964488" y="884163"/>
                  <a:pt x="965071" y="827702"/>
                </a:cubicBezTo>
                <a:cubicBezTo>
                  <a:pt x="965071" y="816061"/>
                  <a:pt x="959832" y="813733"/>
                  <a:pt x="949937" y="813733"/>
                </a:cubicBezTo>
                <a:close/>
                <a:moveTo>
                  <a:pt x="792778" y="766003"/>
                </a:moveTo>
                <a:cubicBezTo>
                  <a:pt x="783465" y="766003"/>
                  <a:pt x="780555" y="770078"/>
                  <a:pt x="780555" y="778809"/>
                </a:cubicBezTo>
                <a:cubicBezTo>
                  <a:pt x="780555" y="790450"/>
                  <a:pt x="780555" y="801510"/>
                  <a:pt x="780555" y="813151"/>
                </a:cubicBezTo>
                <a:cubicBezTo>
                  <a:pt x="780555" y="813151"/>
                  <a:pt x="780555" y="813151"/>
                  <a:pt x="779973" y="813151"/>
                </a:cubicBezTo>
                <a:cubicBezTo>
                  <a:pt x="779973" y="824210"/>
                  <a:pt x="779973" y="835270"/>
                  <a:pt x="779973" y="845747"/>
                </a:cubicBezTo>
                <a:cubicBezTo>
                  <a:pt x="779973" y="859134"/>
                  <a:pt x="774152" y="865537"/>
                  <a:pt x="760183" y="864955"/>
                </a:cubicBezTo>
                <a:cubicBezTo>
                  <a:pt x="746213" y="864373"/>
                  <a:pt x="732243" y="864955"/>
                  <a:pt x="718274" y="864955"/>
                </a:cubicBezTo>
                <a:cubicBezTo>
                  <a:pt x="709542" y="864955"/>
                  <a:pt x="705468" y="867283"/>
                  <a:pt x="705468" y="876596"/>
                </a:cubicBezTo>
                <a:cubicBezTo>
                  <a:pt x="706050" y="888820"/>
                  <a:pt x="701976" y="903371"/>
                  <a:pt x="722930" y="903371"/>
                </a:cubicBezTo>
                <a:cubicBezTo>
                  <a:pt x="730496" y="903371"/>
                  <a:pt x="729332" y="912103"/>
                  <a:pt x="729332" y="917923"/>
                </a:cubicBezTo>
                <a:cubicBezTo>
                  <a:pt x="729332" y="944116"/>
                  <a:pt x="729915" y="970310"/>
                  <a:pt x="729332" y="997085"/>
                </a:cubicBezTo>
                <a:cubicBezTo>
                  <a:pt x="729332" y="1008726"/>
                  <a:pt x="733407" y="1013383"/>
                  <a:pt x="745049" y="1012800"/>
                </a:cubicBezTo>
                <a:cubicBezTo>
                  <a:pt x="760183" y="1012219"/>
                  <a:pt x="775898" y="1012219"/>
                  <a:pt x="791032" y="1012800"/>
                </a:cubicBezTo>
                <a:cubicBezTo>
                  <a:pt x="799763" y="1012800"/>
                  <a:pt x="803837" y="1009308"/>
                  <a:pt x="803255" y="1000577"/>
                </a:cubicBezTo>
                <a:cubicBezTo>
                  <a:pt x="803837" y="926072"/>
                  <a:pt x="803837" y="852149"/>
                  <a:pt x="803837" y="778227"/>
                </a:cubicBezTo>
                <a:cubicBezTo>
                  <a:pt x="803837" y="770660"/>
                  <a:pt x="801509" y="766003"/>
                  <a:pt x="792778" y="766003"/>
                </a:cubicBezTo>
                <a:close/>
                <a:moveTo>
                  <a:pt x="763675" y="598950"/>
                </a:moveTo>
                <a:cubicBezTo>
                  <a:pt x="750869" y="598367"/>
                  <a:pt x="747377" y="603606"/>
                  <a:pt x="747959" y="615247"/>
                </a:cubicBezTo>
                <a:cubicBezTo>
                  <a:pt x="748541" y="642023"/>
                  <a:pt x="747959" y="668798"/>
                  <a:pt x="747959" y="695573"/>
                </a:cubicBezTo>
                <a:cubicBezTo>
                  <a:pt x="747959" y="695573"/>
                  <a:pt x="747959" y="695573"/>
                  <a:pt x="747377" y="695573"/>
                </a:cubicBezTo>
                <a:cubicBezTo>
                  <a:pt x="747377" y="721766"/>
                  <a:pt x="747377" y="747959"/>
                  <a:pt x="747377" y="774734"/>
                </a:cubicBezTo>
                <a:cubicBezTo>
                  <a:pt x="747377" y="793942"/>
                  <a:pt x="742721" y="798017"/>
                  <a:pt x="723512" y="799181"/>
                </a:cubicBezTo>
                <a:cubicBezTo>
                  <a:pt x="704304" y="799763"/>
                  <a:pt x="704304" y="801510"/>
                  <a:pt x="705468" y="830031"/>
                </a:cubicBezTo>
                <a:cubicBezTo>
                  <a:pt x="706050" y="846329"/>
                  <a:pt x="716527" y="842836"/>
                  <a:pt x="726423" y="842254"/>
                </a:cubicBezTo>
                <a:cubicBezTo>
                  <a:pt x="728168" y="842254"/>
                  <a:pt x="729332" y="841672"/>
                  <a:pt x="731079" y="841672"/>
                </a:cubicBezTo>
                <a:cubicBezTo>
                  <a:pt x="757854" y="840508"/>
                  <a:pt x="757854" y="840508"/>
                  <a:pt x="757854" y="812569"/>
                </a:cubicBezTo>
                <a:cubicBezTo>
                  <a:pt x="757854" y="793942"/>
                  <a:pt x="759018" y="775899"/>
                  <a:pt x="757272" y="757272"/>
                </a:cubicBezTo>
                <a:cubicBezTo>
                  <a:pt x="756690" y="747959"/>
                  <a:pt x="761347" y="746213"/>
                  <a:pt x="767749" y="745049"/>
                </a:cubicBezTo>
                <a:cubicBezTo>
                  <a:pt x="770077" y="744467"/>
                  <a:pt x="772406" y="744467"/>
                  <a:pt x="775316" y="744467"/>
                </a:cubicBezTo>
                <a:cubicBezTo>
                  <a:pt x="805584" y="744467"/>
                  <a:pt x="803837" y="747377"/>
                  <a:pt x="803255" y="714199"/>
                </a:cubicBezTo>
                <a:cubicBezTo>
                  <a:pt x="802091" y="678693"/>
                  <a:pt x="814315" y="651336"/>
                  <a:pt x="848657" y="636784"/>
                </a:cubicBezTo>
                <a:cubicBezTo>
                  <a:pt x="863791" y="630381"/>
                  <a:pt x="856224" y="616993"/>
                  <a:pt x="856224" y="606516"/>
                </a:cubicBezTo>
                <a:cubicBezTo>
                  <a:pt x="856224" y="597203"/>
                  <a:pt x="847493" y="598950"/>
                  <a:pt x="841090" y="598950"/>
                </a:cubicBezTo>
                <a:cubicBezTo>
                  <a:pt x="815479" y="598950"/>
                  <a:pt x="789286" y="599531"/>
                  <a:pt x="763675" y="598950"/>
                </a:cubicBezTo>
                <a:close/>
                <a:moveTo>
                  <a:pt x="1859510" y="462385"/>
                </a:moveTo>
                <a:lnTo>
                  <a:pt x="1859510" y="563358"/>
                </a:lnTo>
                <a:lnTo>
                  <a:pt x="1898670" y="571265"/>
                </a:lnTo>
                <a:cubicBezTo>
                  <a:pt x="1944088" y="590475"/>
                  <a:pt x="1975957" y="635447"/>
                  <a:pt x="1975957" y="687863"/>
                </a:cubicBezTo>
                <a:lnTo>
                  <a:pt x="1975957" y="1019771"/>
                </a:lnTo>
                <a:lnTo>
                  <a:pt x="2020147" y="1019771"/>
                </a:lnTo>
                <a:lnTo>
                  <a:pt x="2020147" y="462385"/>
                </a:lnTo>
                <a:close/>
                <a:moveTo>
                  <a:pt x="1523563" y="462385"/>
                </a:moveTo>
                <a:lnTo>
                  <a:pt x="1523563" y="563007"/>
                </a:lnTo>
                <a:lnTo>
                  <a:pt x="1564067" y="571184"/>
                </a:lnTo>
                <a:cubicBezTo>
                  <a:pt x="1609485" y="590394"/>
                  <a:pt x="1641354" y="635367"/>
                  <a:pt x="1641354" y="687783"/>
                </a:cubicBezTo>
                <a:lnTo>
                  <a:pt x="1641354" y="1019771"/>
                </a:lnTo>
                <a:lnTo>
                  <a:pt x="1722872" y="1019771"/>
                </a:lnTo>
                <a:lnTo>
                  <a:pt x="1722871" y="687863"/>
                </a:lnTo>
                <a:lnTo>
                  <a:pt x="1722872" y="687860"/>
                </a:lnTo>
                <a:lnTo>
                  <a:pt x="1722872" y="677670"/>
                </a:lnTo>
                <a:lnTo>
                  <a:pt x="1724928" y="677670"/>
                </a:lnTo>
                <a:lnTo>
                  <a:pt x="1732815" y="638606"/>
                </a:lnTo>
                <a:cubicBezTo>
                  <a:pt x="1747223" y="604543"/>
                  <a:pt x="1776122" y="578101"/>
                  <a:pt x="1811784" y="567009"/>
                </a:cubicBezTo>
                <a:lnTo>
                  <a:pt x="1827855" y="564579"/>
                </a:lnTo>
                <a:lnTo>
                  <a:pt x="1827855" y="462385"/>
                </a:lnTo>
                <a:close/>
                <a:moveTo>
                  <a:pt x="131548" y="0"/>
                </a:moveTo>
                <a:lnTo>
                  <a:pt x="216530" y="0"/>
                </a:lnTo>
                <a:lnTo>
                  <a:pt x="254364" y="802091"/>
                </a:lnTo>
                <a:lnTo>
                  <a:pt x="303840" y="803838"/>
                </a:lnTo>
                <a:lnTo>
                  <a:pt x="342838" y="164726"/>
                </a:lnTo>
                <a:lnTo>
                  <a:pt x="429567" y="164726"/>
                </a:lnTo>
                <a:lnTo>
                  <a:pt x="466820" y="806748"/>
                </a:lnTo>
                <a:lnTo>
                  <a:pt x="537832" y="810240"/>
                </a:lnTo>
                <a:cubicBezTo>
                  <a:pt x="537832" y="775316"/>
                  <a:pt x="537832" y="739810"/>
                  <a:pt x="537832" y="704886"/>
                </a:cubicBezTo>
                <a:cubicBezTo>
                  <a:pt x="537832" y="677529"/>
                  <a:pt x="548891" y="655992"/>
                  <a:pt x="573338" y="642023"/>
                </a:cubicBezTo>
                <a:cubicBezTo>
                  <a:pt x="577413" y="639694"/>
                  <a:pt x="580323" y="637366"/>
                  <a:pt x="582651" y="633291"/>
                </a:cubicBezTo>
                <a:cubicBezTo>
                  <a:pt x="587890" y="623396"/>
                  <a:pt x="618158" y="619904"/>
                  <a:pt x="623396" y="629217"/>
                </a:cubicBezTo>
                <a:cubicBezTo>
                  <a:pt x="628635" y="638530"/>
                  <a:pt x="636784" y="642023"/>
                  <a:pt x="643769" y="647843"/>
                </a:cubicBezTo>
                <a:cubicBezTo>
                  <a:pt x="660067" y="660649"/>
                  <a:pt x="669962" y="676947"/>
                  <a:pt x="669962" y="697319"/>
                </a:cubicBezTo>
                <a:cubicBezTo>
                  <a:pt x="669962" y="711871"/>
                  <a:pt x="675782" y="715945"/>
                  <a:pt x="688588" y="714199"/>
                </a:cubicBezTo>
                <a:cubicBezTo>
                  <a:pt x="701393" y="712453"/>
                  <a:pt x="706632" y="719438"/>
                  <a:pt x="706050" y="731661"/>
                </a:cubicBezTo>
                <a:cubicBezTo>
                  <a:pt x="705468" y="740974"/>
                  <a:pt x="706050" y="750287"/>
                  <a:pt x="706050" y="760182"/>
                </a:cubicBezTo>
                <a:cubicBezTo>
                  <a:pt x="706050" y="764257"/>
                  <a:pt x="705468" y="768914"/>
                  <a:pt x="711289" y="769495"/>
                </a:cubicBezTo>
                <a:cubicBezTo>
                  <a:pt x="717691" y="770078"/>
                  <a:pt x="717691" y="764257"/>
                  <a:pt x="717691" y="759601"/>
                </a:cubicBezTo>
                <a:cubicBezTo>
                  <a:pt x="718274" y="744467"/>
                  <a:pt x="719438" y="728751"/>
                  <a:pt x="719438" y="713617"/>
                </a:cubicBezTo>
                <a:cubicBezTo>
                  <a:pt x="720019" y="672872"/>
                  <a:pt x="720019" y="632127"/>
                  <a:pt x="719438" y="591382"/>
                </a:cubicBezTo>
                <a:cubicBezTo>
                  <a:pt x="719438" y="579159"/>
                  <a:pt x="723512" y="571010"/>
                  <a:pt x="737482" y="571010"/>
                </a:cubicBezTo>
                <a:cubicBezTo>
                  <a:pt x="781719" y="571010"/>
                  <a:pt x="825956" y="571010"/>
                  <a:pt x="870193" y="571010"/>
                </a:cubicBezTo>
                <a:cubicBezTo>
                  <a:pt x="881253" y="571010"/>
                  <a:pt x="886491" y="576831"/>
                  <a:pt x="885909" y="587890"/>
                </a:cubicBezTo>
                <a:cubicBezTo>
                  <a:pt x="885909" y="598367"/>
                  <a:pt x="886491" y="608844"/>
                  <a:pt x="885327" y="619322"/>
                </a:cubicBezTo>
                <a:cubicBezTo>
                  <a:pt x="884163" y="630963"/>
                  <a:pt x="888238" y="637366"/>
                  <a:pt x="899297" y="642023"/>
                </a:cubicBezTo>
                <a:cubicBezTo>
                  <a:pt x="923744" y="653082"/>
                  <a:pt x="935385" y="673454"/>
                  <a:pt x="935967" y="700230"/>
                </a:cubicBezTo>
                <a:cubicBezTo>
                  <a:pt x="935967" y="718856"/>
                  <a:pt x="935967" y="738064"/>
                  <a:pt x="935967" y="756690"/>
                </a:cubicBezTo>
                <a:cubicBezTo>
                  <a:pt x="935967" y="789868"/>
                  <a:pt x="932475" y="785793"/>
                  <a:pt x="965653" y="785793"/>
                </a:cubicBezTo>
                <a:cubicBezTo>
                  <a:pt x="991264" y="785793"/>
                  <a:pt x="993010" y="787540"/>
                  <a:pt x="993010" y="812569"/>
                </a:cubicBezTo>
                <a:cubicBezTo>
                  <a:pt x="993592" y="873104"/>
                  <a:pt x="994756" y="933639"/>
                  <a:pt x="994756" y="994174"/>
                </a:cubicBezTo>
                <a:lnTo>
                  <a:pt x="1035501" y="918505"/>
                </a:lnTo>
                <a:lnTo>
                  <a:pt x="1178690" y="999413"/>
                </a:lnTo>
                <a:lnTo>
                  <a:pt x="1222345" y="919088"/>
                </a:lnTo>
                <a:lnTo>
                  <a:pt x="1378340" y="1008144"/>
                </a:lnTo>
                <a:lnTo>
                  <a:pt x="1378403" y="1019771"/>
                </a:lnTo>
                <a:lnTo>
                  <a:pt x="1388268" y="1019771"/>
                </a:lnTo>
                <a:lnTo>
                  <a:pt x="1388267" y="687783"/>
                </a:lnTo>
                <a:lnTo>
                  <a:pt x="1388268" y="687778"/>
                </a:lnTo>
                <a:lnTo>
                  <a:pt x="1388268" y="677590"/>
                </a:lnTo>
                <a:lnTo>
                  <a:pt x="1389808" y="677590"/>
                </a:lnTo>
                <a:lnTo>
                  <a:pt x="1393956" y="650153"/>
                </a:lnTo>
                <a:cubicBezTo>
                  <a:pt x="1405049" y="614491"/>
                  <a:pt x="1431490" y="585592"/>
                  <a:pt x="1465554" y="571184"/>
                </a:cubicBezTo>
                <a:lnTo>
                  <a:pt x="1491908" y="565864"/>
                </a:lnTo>
                <a:lnTo>
                  <a:pt x="1491908" y="414574"/>
                </a:lnTo>
                <a:lnTo>
                  <a:pt x="1523563" y="414574"/>
                </a:lnTo>
                <a:lnTo>
                  <a:pt x="1523563" y="414903"/>
                </a:lnTo>
                <a:lnTo>
                  <a:pt x="2020147" y="414903"/>
                </a:lnTo>
                <a:lnTo>
                  <a:pt x="2020147" y="351714"/>
                </a:lnTo>
                <a:lnTo>
                  <a:pt x="2020147" y="325180"/>
                </a:lnTo>
                <a:lnTo>
                  <a:pt x="2020147" y="325177"/>
                </a:lnTo>
                <a:lnTo>
                  <a:pt x="2020147" y="210503"/>
                </a:lnTo>
                <a:lnTo>
                  <a:pt x="2020147" y="210502"/>
                </a:lnTo>
                <a:lnTo>
                  <a:pt x="2097401" y="210502"/>
                </a:lnTo>
                <a:lnTo>
                  <a:pt x="2097401" y="210503"/>
                </a:lnTo>
                <a:lnTo>
                  <a:pt x="2167249" y="210503"/>
                </a:lnTo>
                <a:lnTo>
                  <a:pt x="2167249" y="325180"/>
                </a:lnTo>
                <a:lnTo>
                  <a:pt x="2167249" y="351714"/>
                </a:lnTo>
                <a:lnTo>
                  <a:pt x="2167249" y="1019771"/>
                </a:lnTo>
                <a:lnTo>
                  <a:pt x="2237844" y="1019771"/>
                </a:lnTo>
                <a:lnTo>
                  <a:pt x="2237844" y="938690"/>
                </a:lnTo>
                <a:lnTo>
                  <a:pt x="2237844" y="937590"/>
                </a:lnTo>
                <a:lnTo>
                  <a:pt x="2326233" y="937590"/>
                </a:lnTo>
                <a:lnTo>
                  <a:pt x="2326233" y="467346"/>
                </a:lnTo>
                <a:lnTo>
                  <a:pt x="2326233" y="467344"/>
                </a:lnTo>
                <a:lnTo>
                  <a:pt x="2326233" y="467344"/>
                </a:lnTo>
                <a:lnTo>
                  <a:pt x="2326233" y="351712"/>
                </a:lnTo>
                <a:lnTo>
                  <a:pt x="2326234" y="351712"/>
                </a:lnTo>
                <a:lnTo>
                  <a:pt x="2437027" y="351712"/>
                </a:lnTo>
                <a:lnTo>
                  <a:pt x="2547819" y="351712"/>
                </a:lnTo>
                <a:lnTo>
                  <a:pt x="2547819" y="478093"/>
                </a:lnTo>
                <a:lnTo>
                  <a:pt x="2547819" y="478093"/>
                </a:lnTo>
                <a:lnTo>
                  <a:pt x="2547819" y="827806"/>
                </a:lnTo>
                <a:lnTo>
                  <a:pt x="2711095" y="924585"/>
                </a:lnTo>
                <a:lnTo>
                  <a:pt x="2711095" y="698636"/>
                </a:lnTo>
                <a:lnTo>
                  <a:pt x="3092295" y="924585"/>
                </a:lnTo>
                <a:lnTo>
                  <a:pt x="3092295" y="698636"/>
                </a:lnTo>
                <a:lnTo>
                  <a:pt x="3473494" y="924585"/>
                </a:lnTo>
                <a:lnTo>
                  <a:pt x="3473494" y="698636"/>
                </a:lnTo>
                <a:lnTo>
                  <a:pt x="3857188" y="926064"/>
                </a:lnTo>
                <a:lnTo>
                  <a:pt x="3857188" y="616960"/>
                </a:lnTo>
                <a:lnTo>
                  <a:pt x="3857261" y="620087"/>
                </a:lnTo>
                <a:lnTo>
                  <a:pt x="3857261" y="926107"/>
                </a:lnTo>
                <a:lnTo>
                  <a:pt x="3857993" y="926541"/>
                </a:lnTo>
                <a:lnTo>
                  <a:pt x="3857993" y="610937"/>
                </a:lnTo>
                <a:cubicBezTo>
                  <a:pt x="3857993" y="608741"/>
                  <a:pt x="3857627" y="606545"/>
                  <a:pt x="3858725" y="604349"/>
                </a:cubicBezTo>
                <a:cubicBezTo>
                  <a:pt x="3864581" y="551645"/>
                  <a:pt x="3913259" y="522365"/>
                  <a:pt x="3948761" y="526025"/>
                </a:cubicBezTo>
                <a:cubicBezTo>
                  <a:pt x="3994877" y="523097"/>
                  <a:pt x="4037333" y="566285"/>
                  <a:pt x="4036967" y="610571"/>
                </a:cubicBezTo>
                <a:cubicBezTo>
                  <a:pt x="4036601" y="702071"/>
                  <a:pt x="4036967" y="793939"/>
                  <a:pt x="4036967" y="885805"/>
                </a:cubicBezTo>
                <a:cubicBezTo>
                  <a:pt x="4036967" y="971083"/>
                  <a:pt x="4036967" y="1056727"/>
                  <a:pt x="4036967" y="1142005"/>
                </a:cubicBezTo>
                <a:cubicBezTo>
                  <a:pt x="4036967" y="1146397"/>
                  <a:pt x="4034405" y="1151887"/>
                  <a:pt x="4040627" y="1154815"/>
                </a:cubicBezTo>
                <a:cubicBezTo>
                  <a:pt x="4046483" y="1137979"/>
                  <a:pt x="4054901" y="1122607"/>
                  <a:pt x="4064051" y="1107601"/>
                </a:cubicBezTo>
                <a:cubicBezTo>
                  <a:pt x="4068443" y="1100647"/>
                  <a:pt x="4069907" y="1094059"/>
                  <a:pt x="4069907" y="1086373"/>
                </a:cubicBezTo>
                <a:cubicBezTo>
                  <a:pt x="4069907" y="960103"/>
                  <a:pt x="4069907" y="833833"/>
                  <a:pt x="4069907" y="707561"/>
                </a:cubicBezTo>
                <a:cubicBezTo>
                  <a:pt x="4069907" y="676451"/>
                  <a:pt x="4070639" y="645341"/>
                  <a:pt x="4069907" y="614231"/>
                </a:cubicBezTo>
                <a:cubicBezTo>
                  <a:pt x="4068809" y="576167"/>
                  <a:pt x="4096259" y="535175"/>
                  <a:pt x="4144571" y="526025"/>
                </a:cubicBezTo>
                <a:cubicBezTo>
                  <a:pt x="4149695" y="524927"/>
                  <a:pt x="4155185" y="524927"/>
                  <a:pt x="4160309" y="525659"/>
                </a:cubicBezTo>
                <a:cubicBezTo>
                  <a:pt x="4208255" y="523463"/>
                  <a:pt x="4248515" y="567017"/>
                  <a:pt x="4248515" y="610205"/>
                </a:cubicBezTo>
                <a:cubicBezTo>
                  <a:pt x="4248149" y="722567"/>
                  <a:pt x="4248515" y="834931"/>
                  <a:pt x="4248515" y="947293"/>
                </a:cubicBezTo>
                <a:cubicBezTo>
                  <a:pt x="4248515" y="950953"/>
                  <a:pt x="4248515" y="954247"/>
                  <a:pt x="4248515" y="957541"/>
                </a:cubicBezTo>
                <a:cubicBezTo>
                  <a:pt x="4248515" y="961567"/>
                  <a:pt x="4251809" y="961933"/>
                  <a:pt x="4254737" y="961933"/>
                </a:cubicBezTo>
                <a:cubicBezTo>
                  <a:pt x="4294998" y="949489"/>
                  <a:pt x="4336721" y="946195"/>
                  <a:pt x="4378080" y="951319"/>
                </a:cubicBezTo>
                <a:cubicBezTo>
                  <a:pt x="4500324" y="966691"/>
                  <a:pt x="4588896" y="1030375"/>
                  <a:pt x="4643064" y="1141273"/>
                </a:cubicBezTo>
                <a:cubicBezTo>
                  <a:pt x="4650018" y="1155913"/>
                  <a:pt x="4656240" y="1170919"/>
                  <a:pt x="4659534" y="1186657"/>
                </a:cubicBezTo>
                <a:cubicBezTo>
                  <a:pt x="4661730" y="1187755"/>
                  <a:pt x="4663560" y="1188853"/>
                  <a:pt x="4665756" y="1189219"/>
                </a:cubicBezTo>
                <a:cubicBezTo>
                  <a:pt x="4678932" y="1192147"/>
                  <a:pt x="4684056" y="1198003"/>
                  <a:pt x="4684056" y="1211545"/>
                </a:cubicBezTo>
                <a:lnTo>
                  <a:pt x="4684375" y="1279490"/>
                </a:lnTo>
                <a:lnTo>
                  <a:pt x="4706782" y="1279490"/>
                </a:lnTo>
                <a:lnTo>
                  <a:pt x="4706782" y="1794815"/>
                </a:lnTo>
                <a:lnTo>
                  <a:pt x="3873498" y="1794815"/>
                </a:lnTo>
                <a:lnTo>
                  <a:pt x="3873498" y="1794817"/>
                </a:lnTo>
                <a:lnTo>
                  <a:pt x="2427775" y="1794817"/>
                </a:lnTo>
                <a:lnTo>
                  <a:pt x="2368821" y="1794817"/>
                </a:lnTo>
                <a:lnTo>
                  <a:pt x="2329895" y="1794817"/>
                </a:lnTo>
                <a:lnTo>
                  <a:pt x="2329895" y="1794815"/>
                </a:lnTo>
                <a:lnTo>
                  <a:pt x="2296797" y="1794815"/>
                </a:lnTo>
                <a:lnTo>
                  <a:pt x="2296797" y="1794817"/>
                </a:lnTo>
                <a:lnTo>
                  <a:pt x="2237911" y="1794817"/>
                </a:lnTo>
                <a:lnTo>
                  <a:pt x="2237844" y="1794817"/>
                </a:lnTo>
                <a:lnTo>
                  <a:pt x="971708" y="1794817"/>
                </a:lnTo>
                <a:lnTo>
                  <a:pt x="971708" y="1794815"/>
                </a:lnTo>
                <a:lnTo>
                  <a:pt x="1164" y="1794815"/>
                </a:lnTo>
                <a:lnTo>
                  <a:pt x="1164" y="1279490"/>
                </a:lnTo>
                <a:lnTo>
                  <a:pt x="1753" y="1279490"/>
                </a:lnTo>
                <a:lnTo>
                  <a:pt x="0" y="803255"/>
                </a:lnTo>
                <a:lnTo>
                  <a:pt x="92549" y="801510"/>
                </a:lnTo>
                <a:close/>
              </a:path>
            </a:pathLst>
          </a:custGeom>
          <a:solidFill>
            <a:schemeClr val="accent2"/>
          </a:solidFill>
          <a:ln w="3651"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04009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339509"/>
            <a:ext cx="11573197" cy="1152917"/>
          </a:xfrm>
          <a:prstGeom prst="rect">
            <a:avLst/>
          </a:prstGeom>
        </p:spPr>
        <p:txBody>
          <a:bodyPr/>
          <a:lstStyle/>
          <a:p>
            <a:r>
              <a:rPr lang="en-US" sz="4000" dirty="0"/>
              <a:t>Implementing Effective Procurement Strategies</a:t>
            </a:r>
          </a:p>
        </p:txBody>
      </p:sp>
      <p:sp>
        <p:nvSpPr>
          <p:cNvPr id="39" name="Arc 38">
            <a:extLst>
              <a:ext uri="{FF2B5EF4-FFF2-40B4-BE49-F238E27FC236}">
                <a16:creationId xmlns:a16="http://schemas.microsoft.com/office/drawing/2014/main" id="{7E0A2826-8662-4C5F-8ECD-9228A0FA4B39}"/>
              </a:ext>
            </a:extLst>
          </p:cNvPr>
          <p:cNvSpPr/>
          <p:nvPr/>
        </p:nvSpPr>
        <p:spPr>
          <a:xfrm flipH="1">
            <a:off x="7470647" y="1911491"/>
            <a:ext cx="3970151" cy="3970151"/>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dirty="0"/>
          </a:p>
        </p:txBody>
      </p:sp>
      <p:sp>
        <p:nvSpPr>
          <p:cNvPr id="3" name="Graphic 4">
            <a:extLst>
              <a:ext uri="{FF2B5EF4-FFF2-40B4-BE49-F238E27FC236}">
                <a16:creationId xmlns:a16="http://schemas.microsoft.com/office/drawing/2014/main" id="{4C4E4351-3005-4AD4-AE0F-779F2DFF1E47}"/>
              </a:ext>
            </a:extLst>
          </p:cNvPr>
          <p:cNvSpPr/>
          <p:nvPr/>
        </p:nvSpPr>
        <p:spPr>
          <a:xfrm flipH="1">
            <a:off x="8506407" y="2491410"/>
            <a:ext cx="2680192" cy="2626584"/>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chemeClr val="accent1"/>
          </a:solidFill>
          <a:ln w="9525" cap="flat">
            <a:noFill/>
            <a:prstDash val="solid"/>
            <a:miter/>
          </a:ln>
        </p:spPr>
        <p:txBody>
          <a:bodyPr rtlCol="0" anchor="ctr"/>
          <a:lstStyle/>
          <a:p>
            <a:endParaRPr lang="en-US" dirty="0"/>
          </a:p>
        </p:txBody>
      </p:sp>
      <p:sp>
        <p:nvSpPr>
          <p:cNvPr id="4" name="Oval 3">
            <a:extLst>
              <a:ext uri="{FF2B5EF4-FFF2-40B4-BE49-F238E27FC236}">
                <a16:creationId xmlns:a16="http://schemas.microsoft.com/office/drawing/2014/main" id="{C6150010-A241-40AE-B693-6CCF2FC60A07}"/>
              </a:ext>
            </a:extLst>
          </p:cNvPr>
          <p:cNvSpPr/>
          <p:nvPr/>
        </p:nvSpPr>
        <p:spPr>
          <a:xfrm flipH="1">
            <a:off x="8610310" y="1968456"/>
            <a:ext cx="216118" cy="2161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Oval 4">
            <a:extLst>
              <a:ext uri="{FF2B5EF4-FFF2-40B4-BE49-F238E27FC236}">
                <a16:creationId xmlns:a16="http://schemas.microsoft.com/office/drawing/2014/main" id="{297161C5-F4E8-4DC9-8CE1-BC5029AB46B7}"/>
              </a:ext>
            </a:extLst>
          </p:cNvPr>
          <p:cNvSpPr/>
          <p:nvPr/>
        </p:nvSpPr>
        <p:spPr>
          <a:xfrm flipH="1">
            <a:off x="6349815" y="1825365"/>
            <a:ext cx="549613" cy="5496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9" name="Oval 8">
            <a:extLst>
              <a:ext uri="{FF2B5EF4-FFF2-40B4-BE49-F238E27FC236}">
                <a16:creationId xmlns:a16="http://schemas.microsoft.com/office/drawing/2014/main" id="{10779195-C1F9-46F6-BBB0-AC6619C7A224}"/>
              </a:ext>
            </a:extLst>
          </p:cNvPr>
          <p:cNvSpPr/>
          <p:nvPr/>
        </p:nvSpPr>
        <p:spPr>
          <a:xfrm flipH="1">
            <a:off x="5404188" y="3661611"/>
            <a:ext cx="549613" cy="549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13" name="Oval 12">
            <a:extLst>
              <a:ext uri="{FF2B5EF4-FFF2-40B4-BE49-F238E27FC236}">
                <a16:creationId xmlns:a16="http://schemas.microsoft.com/office/drawing/2014/main" id="{476F4CD0-08EC-4375-826C-A9E7EA1B4C50}"/>
              </a:ext>
            </a:extLst>
          </p:cNvPr>
          <p:cNvSpPr/>
          <p:nvPr/>
        </p:nvSpPr>
        <p:spPr>
          <a:xfrm flipH="1">
            <a:off x="6473642" y="5497857"/>
            <a:ext cx="549613" cy="5496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17" name="Oval 16">
            <a:extLst>
              <a:ext uri="{FF2B5EF4-FFF2-40B4-BE49-F238E27FC236}">
                <a16:creationId xmlns:a16="http://schemas.microsoft.com/office/drawing/2014/main" id="{8D80F9A0-6C85-4B37-922B-5F9E59754C20}"/>
              </a:ext>
            </a:extLst>
          </p:cNvPr>
          <p:cNvSpPr/>
          <p:nvPr/>
        </p:nvSpPr>
        <p:spPr>
          <a:xfrm flipH="1">
            <a:off x="5654120" y="2743488"/>
            <a:ext cx="549613" cy="5496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21" name="Oval 20">
            <a:extLst>
              <a:ext uri="{FF2B5EF4-FFF2-40B4-BE49-F238E27FC236}">
                <a16:creationId xmlns:a16="http://schemas.microsoft.com/office/drawing/2014/main" id="{96C9C49C-244A-4B48-BB07-7FB35C787A7B}"/>
              </a:ext>
            </a:extLst>
          </p:cNvPr>
          <p:cNvSpPr/>
          <p:nvPr/>
        </p:nvSpPr>
        <p:spPr>
          <a:xfrm flipH="1">
            <a:off x="5629737" y="4579734"/>
            <a:ext cx="549613" cy="549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25" name="Oval 24">
            <a:extLst>
              <a:ext uri="{FF2B5EF4-FFF2-40B4-BE49-F238E27FC236}">
                <a16:creationId xmlns:a16="http://schemas.microsoft.com/office/drawing/2014/main" id="{C08EB5F7-2BF1-425F-9FE0-4DB072808ACC}"/>
              </a:ext>
            </a:extLst>
          </p:cNvPr>
          <p:cNvSpPr/>
          <p:nvPr/>
        </p:nvSpPr>
        <p:spPr>
          <a:xfrm flipH="1">
            <a:off x="7581254" y="2886580"/>
            <a:ext cx="216118" cy="216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 name="Oval 25">
            <a:extLst>
              <a:ext uri="{FF2B5EF4-FFF2-40B4-BE49-F238E27FC236}">
                <a16:creationId xmlns:a16="http://schemas.microsoft.com/office/drawing/2014/main" id="{BE3A8781-0799-4F9D-B3FB-EF3D78C56C97}"/>
              </a:ext>
            </a:extLst>
          </p:cNvPr>
          <p:cNvSpPr/>
          <p:nvPr/>
        </p:nvSpPr>
        <p:spPr>
          <a:xfrm flipH="1">
            <a:off x="7348378" y="3804702"/>
            <a:ext cx="216118" cy="216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Oval 26">
            <a:extLst>
              <a:ext uri="{FF2B5EF4-FFF2-40B4-BE49-F238E27FC236}">
                <a16:creationId xmlns:a16="http://schemas.microsoft.com/office/drawing/2014/main" id="{367BBC88-3979-4C87-AD97-EFBA350194D3}"/>
              </a:ext>
            </a:extLst>
          </p:cNvPr>
          <p:cNvSpPr/>
          <p:nvPr/>
        </p:nvSpPr>
        <p:spPr>
          <a:xfrm flipH="1">
            <a:off x="7601706" y="4722826"/>
            <a:ext cx="216118" cy="216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8" name="Oval 27">
            <a:extLst>
              <a:ext uri="{FF2B5EF4-FFF2-40B4-BE49-F238E27FC236}">
                <a16:creationId xmlns:a16="http://schemas.microsoft.com/office/drawing/2014/main" id="{4331C00F-62C0-4B7A-B4A2-51E59FC7DBFF}"/>
              </a:ext>
            </a:extLst>
          </p:cNvPr>
          <p:cNvSpPr/>
          <p:nvPr/>
        </p:nvSpPr>
        <p:spPr>
          <a:xfrm flipH="1">
            <a:off x="8610310" y="5640948"/>
            <a:ext cx="216118" cy="2161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9" name="Straight Connector 28">
            <a:extLst>
              <a:ext uri="{FF2B5EF4-FFF2-40B4-BE49-F238E27FC236}">
                <a16:creationId xmlns:a16="http://schemas.microsoft.com/office/drawing/2014/main" id="{C1074C65-F3DF-4063-B704-263954B9D92F}"/>
              </a:ext>
            </a:extLst>
          </p:cNvPr>
          <p:cNvCxnSpPr>
            <a:cxnSpLocks/>
          </p:cNvCxnSpPr>
          <p:nvPr/>
        </p:nvCxnSpPr>
        <p:spPr>
          <a:xfrm flipH="1">
            <a:off x="7214446" y="2076563"/>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120593-EBA9-4085-A4BE-56CE63874ED2}"/>
              </a:ext>
            </a:extLst>
          </p:cNvPr>
          <p:cNvCxnSpPr>
            <a:cxnSpLocks/>
          </p:cNvCxnSpPr>
          <p:nvPr/>
        </p:nvCxnSpPr>
        <p:spPr>
          <a:xfrm flipH="1">
            <a:off x="6352070" y="2994686"/>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14C15C-FE65-4F93-B089-3D1FAD5374D8}"/>
              </a:ext>
            </a:extLst>
          </p:cNvPr>
          <p:cNvCxnSpPr>
            <a:cxnSpLocks/>
          </p:cNvCxnSpPr>
          <p:nvPr/>
        </p:nvCxnSpPr>
        <p:spPr>
          <a:xfrm flipH="1">
            <a:off x="6110666" y="3912809"/>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1F5839-AE34-4983-95D5-6D9987EDC886}"/>
              </a:ext>
            </a:extLst>
          </p:cNvPr>
          <p:cNvCxnSpPr>
            <a:cxnSpLocks/>
          </p:cNvCxnSpPr>
          <p:nvPr/>
        </p:nvCxnSpPr>
        <p:spPr>
          <a:xfrm flipH="1">
            <a:off x="6350104" y="4830932"/>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0D08D4-C9F6-43C9-A062-3C4424A925CA}"/>
              </a:ext>
            </a:extLst>
          </p:cNvPr>
          <p:cNvCxnSpPr>
            <a:cxnSpLocks/>
          </p:cNvCxnSpPr>
          <p:nvPr/>
        </p:nvCxnSpPr>
        <p:spPr>
          <a:xfrm flipH="1">
            <a:off x="7276360" y="5749055"/>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90B4F3F-FD15-22A9-1764-495A15F58C8D}"/>
              </a:ext>
            </a:extLst>
          </p:cNvPr>
          <p:cNvSpPr txBox="1"/>
          <p:nvPr/>
        </p:nvSpPr>
        <p:spPr>
          <a:xfrm flipH="1">
            <a:off x="3481893" y="1917993"/>
            <a:ext cx="2974130" cy="307777"/>
          </a:xfrm>
          <a:prstGeom prst="rect">
            <a:avLst/>
          </a:prstGeom>
          <a:noFill/>
        </p:spPr>
        <p:txBody>
          <a:bodyPr wrap="square" rtlCol="0">
            <a:spAutoFit/>
          </a:bodyPr>
          <a:lstStyle/>
          <a:p>
            <a:r>
              <a:rPr lang="en-US" altLang="ko-KR" sz="1400" b="1" dirty="0">
                <a:solidFill>
                  <a:schemeClr val="tx1">
                    <a:lumMod val="75000"/>
                    <a:lumOff val="25000"/>
                  </a:schemeClr>
                </a:solidFill>
              </a:rPr>
              <a:t>Set Clear Objectives and Goals</a:t>
            </a:r>
            <a:endParaRPr lang="ko-KR" altLang="en-US" sz="1400" b="1" dirty="0">
              <a:solidFill>
                <a:schemeClr val="tx1">
                  <a:lumMod val="75000"/>
                  <a:lumOff val="25000"/>
                </a:schemeClr>
              </a:solidFill>
            </a:endParaRPr>
          </a:p>
        </p:txBody>
      </p:sp>
      <p:sp>
        <p:nvSpPr>
          <p:cNvPr id="49" name="TextBox 48">
            <a:extLst>
              <a:ext uri="{FF2B5EF4-FFF2-40B4-BE49-F238E27FC236}">
                <a16:creationId xmlns:a16="http://schemas.microsoft.com/office/drawing/2014/main" id="{C5001FF2-52A8-F7DC-E231-9F788550E797}"/>
              </a:ext>
            </a:extLst>
          </p:cNvPr>
          <p:cNvSpPr txBox="1"/>
          <p:nvPr/>
        </p:nvSpPr>
        <p:spPr>
          <a:xfrm flipH="1">
            <a:off x="2856906" y="2840750"/>
            <a:ext cx="2974130" cy="307777"/>
          </a:xfrm>
          <a:prstGeom prst="rect">
            <a:avLst/>
          </a:prstGeom>
          <a:noFill/>
        </p:spPr>
        <p:txBody>
          <a:bodyPr wrap="square" rtlCol="0">
            <a:spAutoFit/>
          </a:bodyPr>
          <a:lstStyle/>
          <a:p>
            <a:r>
              <a:rPr lang="en-US" altLang="ko-KR" sz="1400" b="1" dirty="0">
                <a:solidFill>
                  <a:schemeClr val="tx1">
                    <a:lumMod val="75000"/>
                    <a:lumOff val="25000"/>
                  </a:schemeClr>
                </a:solidFill>
              </a:rPr>
              <a:t>Establish a Procurement Team</a:t>
            </a:r>
          </a:p>
        </p:txBody>
      </p:sp>
      <p:sp>
        <p:nvSpPr>
          <p:cNvPr id="50" name="TextBox 49">
            <a:extLst>
              <a:ext uri="{FF2B5EF4-FFF2-40B4-BE49-F238E27FC236}">
                <a16:creationId xmlns:a16="http://schemas.microsoft.com/office/drawing/2014/main" id="{A27EADB4-B9FF-564D-DFD8-23CAF7AF86DD}"/>
              </a:ext>
            </a:extLst>
          </p:cNvPr>
          <p:cNvSpPr txBox="1"/>
          <p:nvPr/>
        </p:nvSpPr>
        <p:spPr>
          <a:xfrm flipH="1">
            <a:off x="2393794" y="3810018"/>
            <a:ext cx="3066711" cy="307777"/>
          </a:xfrm>
          <a:prstGeom prst="rect">
            <a:avLst/>
          </a:prstGeom>
          <a:noFill/>
        </p:spPr>
        <p:txBody>
          <a:bodyPr wrap="square" rtlCol="0">
            <a:spAutoFit/>
          </a:bodyPr>
          <a:lstStyle/>
          <a:p>
            <a:r>
              <a:rPr lang="en-US" altLang="ko-KR" sz="1400" b="1" dirty="0">
                <a:solidFill>
                  <a:schemeClr val="tx1">
                    <a:lumMod val="75000"/>
                    <a:lumOff val="25000"/>
                  </a:schemeClr>
                </a:solidFill>
              </a:rPr>
              <a:t>Supplier Selection and Evaluation</a:t>
            </a:r>
          </a:p>
        </p:txBody>
      </p:sp>
      <p:sp>
        <p:nvSpPr>
          <p:cNvPr id="51" name="TextBox 50">
            <a:extLst>
              <a:ext uri="{FF2B5EF4-FFF2-40B4-BE49-F238E27FC236}">
                <a16:creationId xmlns:a16="http://schemas.microsoft.com/office/drawing/2014/main" id="{3A0F37F6-52F4-B7ED-5A54-D2D5B6DFF482}"/>
              </a:ext>
            </a:extLst>
          </p:cNvPr>
          <p:cNvSpPr txBox="1"/>
          <p:nvPr/>
        </p:nvSpPr>
        <p:spPr>
          <a:xfrm flipH="1">
            <a:off x="2393794" y="4700651"/>
            <a:ext cx="3322853" cy="307777"/>
          </a:xfrm>
          <a:prstGeom prst="rect">
            <a:avLst/>
          </a:prstGeom>
          <a:noFill/>
        </p:spPr>
        <p:txBody>
          <a:bodyPr wrap="square" rtlCol="0">
            <a:spAutoFit/>
          </a:bodyPr>
          <a:lstStyle/>
          <a:p>
            <a:r>
              <a:rPr lang="en-US" altLang="ko-KR" sz="1400" b="1" dirty="0">
                <a:solidFill>
                  <a:schemeClr val="tx1">
                    <a:lumMod val="75000"/>
                    <a:lumOff val="25000"/>
                  </a:schemeClr>
                </a:solidFill>
              </a:rPr>
              <a:t>Cost Control and Risk Management </a:t>
            </a:r>
          </a:p>
        </p:txBody>
      </p:sp>
      <p:sp>
        <p:nvSpPr>
          <p:cNvPr id="52" name="TextBox 51">
            <a:extLst>
              <a:ext uri="{FF2B5EF4-FFF2-40B4-BE49-F238E27FC236}">
                <a16:creationId xmlns:a16="http://schemas.microsoft.com/office/drawing/2014/main" id="{72253470-E453-5488-F95C-EF62C7E179E7}"/>
              </a:ext>
            </a:extLst>
          </p:cNvPr>
          <p:cNvSpPr txBox="1"/>
          <p:nvPr/>
        </p:nvSpPr>
        <p:spPr>
          <a:xfrm flipH="1">
            <a:off x="4363533" y="5648914"/>
            <a:ext cx="2154404" cy="307777"/>
          </a:xfrm>
          <a:prstGeom prst="rect">
            <a:avLst/>
          </a:prstGeom>
          <a:noFill/>
        </p:spPr>
        <p:txBody>
          <a:bodyPr wrap="square" rtlCol="0">
            <a:spAutoFit/>
          </a:bodyPr>
          <a:lstStyle/>
          <a:p>
            <a:r>
              <a:rPr lang="en-US" altLang="ko-KR" sz="1400" b="1" dirty="0">
                <a:solidFill>
                  <a:schemeClr val="tx1">
                    <a:lumMod val="75000"/>
                    <a:lumOff val="25000"/>
                  </a:schemeClr>
                </a:solidFill>
              </a:rPr>
              <a:t>Contract Management</a:t>
            </a:r>
          </a:p>
        </p:txBody>
      </p:sp>
      <p:sp>
        <p:nvSpPr>
          <p:cNvPr id="53" name="Freeform: Shape 52">
            <a:extLst>
              <a:ext uri="{FF2B5EF4-FFF2-40B4-BE49-F238E27FC236}">
                <a16:creationId xmlns:a16="http://schemas.microsoft.com/office/drawing/2014/main" id="{BCEE4FDD-D901-8382-0809-49B417CB65B4}"/>
              </a:ext>
            </a:extLst>
          </p:cNvPr>
          <p:cNvSpPr/>
          <p:nvPr/>
        </p:nvSpPr>
        <p:spPr>
          <a:xfrm>
            <a:off x="8983154" y="3004097"/>
            <a:ext cx="893052" cy="892469"/>
          </a:xfrm>
          <a:custGeom>
            <a:avLst/>
            <a:gdLst>
              <a:gd name="connsiteX0" fmla="*/ 446879 w 893052"/>
              <a:gd name="connsiteY0" fmla="*/ 366069 h 892469"/>
              <a:gd name="connsiteX1" fmla="*/ 367213 w 893052"/>
              <a:gd name="connsiteY1" fmla="*/ 445391 h 892469"/>
              <a:gd name="connsiteX2" fmla="*/ 446535 w 893052"/>
              <a:gd name="connsiteY2" fmla="*/ 525402 h 892469"/>
              <a:gd name="connsiteX3" fmla="*/ 526373 w 893052"/>
              <a:gd name="connsiteY3" fmla="*/ 445907 h 892469"/>
              <a:gd name="connsiteX4" fmla="*/ 446879 w 893052"/>
              <a:gd name="connsiteY4" fmla="*/ 366069 h 892469"/>
              <a:gd name="connsiteX5" fmla="*/ 447223 w 893052"/>
              <a:gd name="connsiteY5" fmla="*/ 129135 h 892469"/>
              <a:gd name="connsiteX6" fmla="*/ 763479 w 893052"/>
              <a:gd name="connsiteY6" fmla="*/ 446251 h 892469"/>
              <a:gd name="connsiteX7" fmla="*/ 446018 w 893052"/>
              <a:gd name="connsiteY7" fmla="*/ 762164 h 892469"/>
              <a:gd name="connsiteX8" fmla="*/ 130278 w 893052"/>
              <a:gd name="connsiteY8" fmla="*/ 445219 h 892469"/>
              <a:gd name="connsiteX9" fmla="*/ 447223 w 893052"/>
              <a:gd name="connsiteY9" fmla="*/ 129135 h 892469"/>
              <a:gd name="connsiteX10" fmla="*/ 446879 w 893052"/>
              <a:gd name="connsiteY10" fmla="*/ 119843 h 892469"/>
              <a:gd name="connsiteX11" fmla="*/ 120643 w 893052"/>
              <a:gd name="connsiteY11" fmla="*/ 444187 h 892469"/>
              <a:gd name="connsiteX12" fmla="*/ 446363 w 893052"/>
              <a:gd name="connsiteY12" fmla="*/ 771283 h 892469"/>
              <a:gd name="connsiteX13" fmla="*/ 772599 w 893052"/>
              <a:gd name="connsiteY13" fmla="*/ 445391 h 892469"/>
              <a:gd name="connsiteX14" fmla="*/ 446879 w 893052"/>
              <a:gd name="connsiteY14" fmla="*/ 119843 h 892469"/>
              <a:gd name="connsiteX15" fmla="*/ 500047 w 893052"/>
              <a:gd name="connsiteY15" fmla="*/ 85 h 892469"/>
              <a:gd name="connsiteX16" fmla="*/ 504692 w 893052"/>
              <a:gd name="connsiteY16" fmla="*/ 258 h 892469"/>
              <a:gd name="connsiteX17" fmla="*/ 524652 w 893052"/>
              <a:gd name="connsiteY17" fmla="*/ 21766 h 892469"/>
              <a:gd name="connsiteX18" fmla="*/ 525857 w 893052"/>
              <a:gd name="connsiteY18" fmla="*/ 61857 h 892469"/>
              <a:gd name="connsiteX19" fmla="*/ 532911 w 893052"/>
              <a:gd name="connsiteY19" fmla="*/ 73557 h 892469"/>
              <a:gd name="connsiteX20" fmla="*/ 558377 w 893052"/>
              <a:gd name="connsiteY20" fmla="*/ 80268 h 892469"/>
              <a:gd name="connsiteX21" fmla="*/ 570422 w 893052"/>
              <a:gd name="connsiteY21" fmla="*/ 73901 h 892469"/>
              <a:gd name="connsiteX22" fmla="*/ 593306 w 893052"/>
              <a:gd name="connsiteY22" fmla="*/ 37252 h 892469"/>
              <a:gd name="connsiteX23" fmla="*/ 615503 w 893052"/>
              <a:gd name="connsiteY23" fmla="*/ 29509 h 892469"/>
              <a:gd name="connsiteX24" fmla="*/ 619460 w 893052"/>
              <a:gd name="connsiteY24" fmla="*/ 30885 h 892469"/>
              <a:gd name="connsiteX25" fmla="*/ 632021 w 893052"/>
              <a:gd name="connsiteY25" fmla="*/ 55491 h 892469"/>
              <a:gd name="connsiteX26" fmla="*/ 623074 w 893052"/>
              <a:gd name="connsiteY26" fmla="*/ 94033 h 892469"/>
              <a:gd name="connsiteX27" fmla="*/ 629268 w 893052"/>
              <a:gd name="connsiteY27" fmla="*/ 110724 h 892469"/>
              <a:gd name="connsiteX28" fmla="*/ 649227 w 893052"/>
              <a:gd name="connsiteY28" fmla="*/ 121736 h 892469"/>
              <a:gd name="connsiteX29" fmla="*/ 662477 w 893052"/>
              <a:gd name="connsiteY29" fmla="*/ 118639 h 892469"/>
              <a:gd name="connsiteX30" fmla="*/ 694137 w 893052"/>
              <a:gd name="connsiteY30" fmla="*/ 89215 h 892469"/>
              <a:gd name="connsiteX31" fmla="*/ 717538 w 893052"/>
              <a:gd name="connsiteY31" fmla="*/ 87323 h 892469"/>
              <a:gd name="connsiteX32" fmla="*/ 718742 w 893052"/>
              <a:gd name="connsiteY32" fmla="*/ 88183 h 892469"/>
              <a:gd name="connsiteX33" fmla="*/ 726141 w 893052"/>
              <a:gd name="connsiteY33" fmla="*/ 117951 h 892469"/>
              <a:gd name="connsiteX34" fmla="*/ 707730 w 893052"/>
              <a:gd name="connsiteY34" fmla="*/ 152363 h 892469"/>
              <a:gd name="connsiteX35" fmla="*/ 709279 w 893052"/>
              <a:gd name="connsiteY35" fmla="*/ 168710 h 892469"/>
              <a:gd name="connsiteX36" fmla="*/ 724764 w 893052"/>
              <a:gd name="connsiteY36" fmla="*/ 184024 h 892469"/>
              <a:gd name="connsiteX37" fmla="*/ 740250 w 893052"/>
              <a:gd name="connsiteY37" fmla="*/ 185400 h 892469"/>
              <a:gd name="connsiteX38" fmla="*/ 779309 w 893052"/>
              <a:gd name="connsiteY38" fmla="*/ 164752 h 892469"/>
              <a:gd name="connsiteX39" fmla="*/ 800645 w 893052"/>
              <a:gd name="connsiteY39" fmla="*/ 169226 h 892469"/>
              <a:gd name="connsiteX40" fmla="*/ 807184 w 893052"/>
              <a:gd name="connsiteY40" fmla="*/ 178001 h 892469"/>
              <a:gd name="connsiteX41" fmla="*/ 805463 w 893052"/>
              <a:gd name="connsiteY41" fmla="*/ 197273 h 892469"/>
              <a:gd name="connsiteX42" fmla="*/ 774319 w 893052"/>
              <a:gd name="connsiteY42" fmla="*/ 230825 h 892469"/>
              <a:gd name="connsiteX43" fmla="*/ 771566 w 893052"/>
              <a:gd name="connsiteY43" fmla="*/ 244591 h 892469"/>
              <a:gd name="connsiteX44" fmla="*/ 783439 w 893052"/>
              <a:gd name="connsiteY44" fmla="*/ 265238 h 892469"/>
              <a:gd name="connsiteX45" fmla="*/ 798580 w 893052"/>
              <a:gd name="connsiteY45" fmla="*/ 270229 h 892469"/>
              <a:gd name="connsiteX46" fmla="*/ 842629 w 893052"/>
              <a:gd name="connsiteY46" fmla="*/ 260249 h 892469"/>
              <a:gd name="connsiteX47" fmla="*/ 858975 w 893052"/>
              <a:gd name="connsiteY47" fmla="*/ 267819 h 892469"/>
              <a:gd name="connsiteX48" fmla="*/ 864137 w 893052"/>
              <a:gd name="connsiteY48" fmla="*/ 279692 h 892469"/>
              <a:gd name="connsiteX49" fmla="*/ 857082 w 893052"/>
              <a:gd name="connsiteY49" fmla="*/ 298963 h 892469"/>
              <a:gd name="connsiteX50" fmla="*/ 820777 w 893052"/>
              <a:gd name="connsiteY50" fmla="*/ 321504 h 892469"/>
              <a:gd name="connsiteX51" fmla="*/ 813034 w 893052"/>
              <a:gd name="connsiteY51" fmla="*/ 338366 h 892469"/>
              <a:gd name="connsiteX52" fmla="*/ 818368 w 893052"/>
              <a:gd name="connsiteY52" fmla="*/ 357982 h 892469"/>
              <a:gd name="connsiteX53" fmla="*/ 831273 w 893052"/>
              <a:gd name="connsiteY53" fmla="*/ 367101 h 892469"/>
              <a:gd name="connsiteX54" fmla="*/ 876526 w 893052"/>
              <a:gd name="connsiteY54" fmla="*/ 368822 h 892469"/>
              <a:gd name="connsiteX55" fmla="*/ 891152 w 893052"/>
              <a:gd name="connsiteY55" fmla="*/ 380350 h 892469"/>
              <a:gd name="connsiteX56" fmla="*/ 893044 w 893052"/>
              <a:gd name="connsiteY56" fmla="*/ 394288 h 892469"/>
              <a:gd name="connsiteX57" fmla="*/ 881860 w 893052"/>
              <a:gd name="connsiteY57" fmla="*/ 410118 h 892469"/>
              <a:gd name="connsiteX58" fmla="*/ 841080 w 893052"/>
              <a:gd name="connsiteY58" fmla="*/ 422679 h 892469"/>
              <a:gd name="connsiteX59" fmla="*/ 828348 w 893052"/>
              <a:gd name="connsiteY59" fmla="*/ 438852 h 892469"/>
              <a:gd name="connsiteX60" fmla="*/ 829208 w 893052"/>
              <a:gd name="connsiteY60" fmla="*/ 460189 h 892469"/>
              <a:gd name="connsiteX61" fmla="*/ 837983 w 893052"/>
              <a:gd name="connsiteY61" fmla="*/ 469480 h 892469"/>
              <a:gd name="connsiteX62" fmla="*/ 880827 w 893052"/>
              <a:gd name="connsiteY62" fmla="*/ 482557 h 892469"/>
              <a:gd name="connsiteX63" fmla="*/ 893044 w 893052"/>
              <a:gd name="connsiteY63" fmla="*/ 499592 h 892469"/>
              <a:gd name="connsiteX64" fmla="*/ 893044 w 893052"/>
              <a:gd name="connsiteY64" fmla="*/ 502689 h 892469"/>
              <a:gd name="connsiteX65" fmla="*/ 871020 w 893052"/>
              <a:gd name="connsiteY65" fmla="*/ 524541 h 892469"/>
              <a:gd name="connsiteX66" fmla="*/ 830413 w 893052"/>
              <a:gd name="connsiteY66" fmla="*/ 525746 h 892469"/>
              <a:gd name="connsiteX67" fmla="*/ 819572 w 893052"/>
              <a:gd name="connsiteY67" fmla="*/ 532456 h 892469"/>
              <a:gd name="connsiteX68" fmla="*/ 812690 w 893052"/>
              <a:gd name="connsiteY68" fmla="*/ 557922 h 892469"/>
              <a:gd name="connsiteX69" fmla="*/ 819400 w 893052"/>
              <a:gd name="connsiteY69" fmla="*/ 570311 h 892469"/>
              <a:gd name="connsiteX70" fmla="*/ 855190 w 893052"/>
              <a:gd name="connsiteY70" fmla="*/ 592679 h 892469"/>
              <a:gd name="connsiteX71" fmla="*/ 863277 w 893052"/>
              <a:gd name="connsiteY71" fmla="*/ 615564 h 892469"/>
              <a:gd name="connsiteX72" fmla="*/ 857599 w 893052"/>
              <a:gd name="connsiteY72" fmla="*/ 627264 h 892469"/>
              <a:gd name="connsiteX73" fmla="*/ 846587 w 893052"/>
              <a:gd name="connsiteY73" fmla="*/ 632770 h 892469"/>
              <a:gd name="connsiteX74" fmla="*/ 819228 w 893052"/>
              <a:gd name="connsiteY74" fmla="*/ 626748 h 892469"/>
              <a:gd name="connsiteX75" fmla="*/ 796860 w 893052"/>
              <a:gd name="connsiteY75" fmla="*/ 621586 h 892469"/>
              <a:gd name="connsiteX76" fmla="*/ 785159 w 893052"/>
              <a:gd name="connsiteY76" fmla="*/ 625200 h 892469"/>
              <a:gd name="connsiteX77" fmla="*/ 771050 w 893052"/>
              <a:gd name="connsiteY77" fmla="*/ 650493 h 892469"/>
              <a:gd name="connsiteX78" fmla="*/ 774491 w 893052"/>
              <a:gd name="connsiteY78" fmla="*/ 661333 h 892469"/>
              <a:gd name="connsiteX79" fmla="*/ 804603 w 893052"/>
              <a:gd name="connsiteY79" fmla="*/ 693682 h 892469"/>
              <a:gd name="connsiteX80" fmla="*/ 806495 w 893052"/>
              <a:gd name="connsiteY80" fmla="*/ 715878 h 892469"/>
              <a:gd name="connsiteX81" fmla="*/ 805291 w 893052"/>
              <a:gd name="connsiteY81" fmla="*/ 717599 h 892469"/>
              <a:gd name="connsiteX82" fmla="*/ 775007 w 893052"/>
              <a:gd name="connsiteY82" fmla="*/ 725170 h 892469"/>
              <a:gd name="connsiteX83" fmla="*/ 740078 w 893052"/>
              <a:gd name="connsiteY83" fmla="*/ 706586 h 892469"/>
              <a:gd name="connsiteX84" fmla="*/ 726485 w 893052"/>
              <a:gd name="connsiteY84" fmla="*/ 707103 h 892469"/>
              <a:gd name="connsiteX85" fmla="*/ 708762 w 893052"/>
              <a:gd name="connsiteY85" fmla="*/ 724481 h 892469"/>
              <a:gd name="connsiteX86" fmla="*/ 707902 w 893052"/>
              <a:gd name="connsiteY86" fmla="*/ 739451 h 892469"/>
              <a:gd name="connsiteX87" fmla="*/ 728550 w 893052"/>
              <a:gd name="connsiteY87" fmla="*/ 778510 h 892469"/>
              <a:gd name="connsiteX88" fmla="*/ 725109 w 893052"/>
              <a:gd name="connsiteY88" fmla="*/ 798814 h 892469"/>
              <a:gd name="connsiteX89" fmla="*/ 721667 w 893052"/>
              <a:gd name="connsiteY89" fmla="*/ 801911 h 892469"/>
              <a:gd name="connsiteX90" fmla="*/ 692072 w 893052"/>
              <a:gd name="connsiteY90" fmla="*/ 800878 h 892469"/>
              <a:gd name="connsiteX91" fmla="*/ 663165 w 893052"/>
              <a:gd name="connsiteY91" fmla="*/ 773864 h 892469"/>
              <a:gd name="connsiteX92" fmla="*/ 648367 w 893052"/>
              <a:gd name="connsiteY92" fmla="*/ 770939 h 892469"/>
              <a:gd name="connsiteX93" fmla="*/ 628063 w 893052"/>
              <a:gd name="connsiteY93" fmla="*/ 782467 h 892469"/>
              <a:gd name="connsiteX94" fmla="*/ 623074 w 893052"/>
              <a:gd name="connsiteY94" fmla="*/ 797609 h 892469"/>
              <a:gd name="connsiteX95" fmla="*/ 633398 w 893052"/>
              <a:gd name="connsiteY95" fmla="*/ 842690 h 892469"/>
              <a:gd name="connsiteX96" fmla="*/ 626687 w 893052"/>
              <a:gd name="connsiteY96" fmla="*/ 857660 h 892469"/>
              <a:gd name="connsiteX97" fmla="*/ 613954 w 893052"/>
              <a:gd name="connsiteY97" fmla="*/ 863338 h 892469"/>
              <a:gd name="connsiteX98" fmla="*/ 594511 w 893052"/>
              <a:gd name="connsiteY98" fmla="*/ 856456 h 892469"/>
              <a:gd name="connsiteX99" fmla="*/ 571970 w 893052"/>
              <a:gd name="connsiteY99" fmla="*/ 820150 h 892469"/>
              <a:gd name="connsiteX100" fmla="*/ 555108 w 893052"/>
              <a:gd name="connsiteY100" fmla="*/ 812235 h 892469"/>
              <a:gd name="connsiteX101" fmla="*/ 537041 w 893052"/>
              <a:gd name="connsiteY101" fmla="*/ 817053 h 892469"/>
              <a:gd name="connsiteX102" fmla="*/ 526029 w 893052"/>
              <a:gd name="connsiteY102" fmla="*/ 832022 h 892469"/>
              <a:gd name="connsiteX103" fmla="*/ 524824 w 893052"/>
              <a:gd name="connsiteY103" fmla="*/ 872630 h 892469"/>
              <a:gd name="connsiteX104" fmla="*/ 509166 w 893052"/>
              <a:gd name="connsiteY104" fmla="*/ 891213 h 892469"/>
              <a:gd name="connsiteX105" fmla="*/ 499359 w 893052"/>
              <a:gd name="connsiteY105" fmla="*/ 892417 h 892469"/>
              <a:gd name="connsiteX106" fmla="*/ 483529 w 893052"/>
              <a:gd name="connsiteY106" fmla="*/ 881749 h 892469"/>
              <a:gd name="connsiteX107" fmla="*/ 470280 w 893052"/>
              <a:gd name="connsiteY107" fmla="*/ 838561 h 892469"/>
              <a:gd name="connsiteX108" fmla="*/ 457891 w 893052"/>
              <a:gd name="connsiteY108" fmla="*/ 827893 h 892469"/>
              <a:gd name="connsiteX109" fmla="*/ 435178 w 893052"/>
              <a:gd name="connsiteY109" fmla="*/ 828065 h 892469"/>
              <a:gd name="connsiteX110" fmla="*/ 424166 w 893052"/>
              <a:gd name="connsiteY110" fmla="*/ 837528 h 892469"/>
              <a:gd name="connsiteX111" fmla="*/ 411605 w 893052"/>
              <a:gd name="connsiteY111" fmla="*/ 878308 h 892469"/>
              <a:gd name="connsiteX112" fmla="*/ 390441 w 893052"/>
              <a:gd name="connsiteY112" fmla="*/ 891901 h 892469"/>
              <a:gd name="connsiteX113" fmla="*/ 369105 w 893052"/>
              <a:gd name="connsiteY113" fmla="*/ 867812 h 892469"/>
              <a:gd name="connsiteX114" fmla="*/ 368073 w 893052"/>
              <a:gd name="connsiteY114" fmla="*/ 830818 h 892469"/>
              <a:gd name="connsiteX115" fmla="*/ 360330 w 893052"/>
              <a:gd name="connsiteY115" fmla="*/ 818429 h 892469"/>
              <a:gd name="connsiteX116" fmla="*/ 335208 w 893052"/>
              <a:gd name="connsiteY116" fmla="*/ 812063 h 892469"/>
              <a:gd name="connsiteX117" fmla="*/ 323164 w 893052"/>
              <a:gd name="connsiteY117" fmla="*/ 818429 h 892469"/>
              <a:gd name="connsiteX118" fmla="*/ 300279 w 893052"/>
              <a:gd name="connsiteY118" fmla="*/ 855079 h 892469"/>
              <a:gd name="connsiteX119" fmla="*/ 278943 w 893052"/>
              <a:gd name="connsiteY119" fmla="*/ 862822 h 892469"/>
              <a:gd name="connsiteX120" fmla="*/ 277394 w 893052"/>
              <a:gd name="connsiteY120" fmla="*/ 862306 h 892469"/>
              <a:gd name="connsiteX121" fmla="*/ 261908 w 893052"/>
              <a:gd name="connsiteY121" fmla="*/ 835291 h 892469"/>
              <a:gd name="connsiteX122" fmla="*/ 270684 w 893052"/>
              <a:gd name="connsiteY122" fmla="*/ 797265 h 892469"/>
              <a:gd name="connsiteX123" fmla="*/ 265006 w 893052"/>
              <a:gd name="connsiteY123" fmla="*/ 781779 h 892469"/>
              <a:gd name="connsiteX124" fmla="*/ 246594 w 893052"/>
              <a:gd name="connsiteY124" fmla="*/ 771111 h 892469"/>
              <a:gd name="connsiteX125" fmla="*/ 229904 w 893052"/>
              <a:gd name="connsiteY125" fmla="*/ 774208 h 892469"/>
              <a:gd name="connsiteX126" fmla="*/ 198761 w 893052"/>
              <a:gd name="connsiteY126" fmla="*/ 803287 h 892469"/>
              <a:gd name="connsiteX127" fmla="*/ 176908 w 893052"/>
              <a:gd name="connsiteY127" fmla="*/ 805352 h 892469"/>
              <a:gd name="connsiteX128" fmla="*/ 173811 w 893052"/>
              <a:gd name="connsiteY128" fmla="*/ 803287 h 892469"/>
              <a:gd name="connsiteX129" fmla="*/ 166928 w 893052"/>
              <a:gd name="connsiteY129" fmla="*/ 774552 h 892469"/>
              <a:gd name="connsiteX130" fmla="*/ 185511 w 893052"/>
              <a:gd name="connsiteY130" fmla="*/ 739623 h 892469"/>
              <a:gd name="connsiteX131" fmla="*/ 184135 w 893052"/>
              <a:gd name="connsiteY131" fmla="*/ 723277 h 892469"/>
              <a:gd name="connsiteX132" fmla="*/ 168649 w 893052"/>
              <a:gd name="connsiteY132" fmla="*/ 707963 h 892469"/>
              <a:gd name="connsiteX133" fmla="*/ 152647 w 893052"/>
              <a:gd name="connsiteY133" fmla="*/ 706758 h 892469"/>
              <a:gd name="connsiteX134" fmla="*/ 113932 w 893052"/>
              <a:gd name="connsiteY134" fmla="*/ 727235 h 892469"/>
              <a:gd name="connsiteX135" fmla="*/ 92768 w 893052"/>
              <a:gd name="connsiteY135" fmla="*/ 723277 h 892469"/>
              <a:gd name="connsiteX136" fmla="*/ 91392 w 893052"/>
              <a:gd name="connsiteY136" fmla="*/ 721728 h 892469"/>
              <a:gd name="connsiteX137" fmla="*/ 92252 w 893052"/>
              <a:gd name="connsiteY137" fmla="*/ 690068 h 892469"/>
              <a:gd name="connsiteX138" fmla="*/ 118234 w 893052"/>
              <a:gd name="connsiteY138" fmla="*/ 662366 h 892469"/>
              <a:gd name="connsiteX139" fmla="*/ 121331 w 893052"/>
              <a:gd name="connsiteY139" fmla="*/ 647224 h 892469"/>
              <a:gd name="connsiteX140" fmla="*/ 109459 w 893052"/>
              <a:gd name="connsiteY140" fmla="*/ 626576 h 892469"/>
              <a:gd name="connsiteX141" fmla="*/ 94489 w 893052"/>
              <a:gd name="connsiteY141" fmla="*/ 622274 h 892469"/>
              <a:gd name="connsiteX142" fmla="*/ 56979 w 893052"/>
              <a:gd name="connsiteY142" fmla="*/ 630878 h 892469"/>
              <a:gd name="connsiteX143" fmla="*/ 51989 w 893052"/>
              <a:gd name="connsiteY143" fmla="*/ 632082 h 892469"/>
              <a:gd name="connsiteX144" fmla="*/ 33406 w 893052"/>
              <a:gd name="connsiteY144" fmla="*/ 622963 h 892469"/>
              <a:gd name="connsiteX145" fmla="*/ 29104 w 893052"/>
              <a:gd name="connsiteY145" fmla="*/ 612983 h 892469"/>
              <a:gd name="connsiteX146" fmla="*/ 35987 w 893052"/>
              <a:gd name="connsiteY146" fmla="*/ 593539 h 892469"/>
              <a:gd name="connsiteX147" fmla="*/ 71260 w 893052"/>
              <a:gd name="connsiteY147" fmla="*/ 571515 h 892469"/>
              <a:gd name="connsiteX148" fmla="*/ 79691 w 893052"/>
              <a:gd name="connsiteY148" fmla="*/ 551728 h 892469"/>
              <a:gd name="connsiteX149" fmla="*/ 74357 w 893052"/>
              <a:gd name="connsiteY149" fmla="*/ 533833 h 892469"/>
              <a:gd name="connsiteX150" fmla="*/ 61452 w 893052"/>
              <a:gd name="connsiteY150" fmla="*/ 525229 h 892469"/>
              <a:gd name="connsiteX151" fmla="*/ 19813 w 893052"/>
              <a:gd name="connsiteY151" fmla="*/ 524025 h 892469"/>
              <a:gd name="connsiteX152" fmla="*/ 1230 w 893052"/>
              <a:gd name="connsiteY152" fmla="*/ 508367 h 892469"/>
              <a:gd name="connsiteX153" fmla="*/ 541 w 893052"/>
              <a:gd name="connsiteY153" fmla="*/ 504754 h 892469"/>
              <a:gd name="connsiteX154" fmla="*/ 16199 w 893052"/>
              <a:gd name="connsiteY154" fmla="*/ 481009 h 892469"/>
              <a:gd name="connsiteX155" fmla="*/ 53537 w 893052"/>
              <a:gd name="connsiteY155" fmla="*/ 469652 h 892469"/>
              <a:gd name="connsiteX156" fmla="*/ 64722 w 893052"/>
              <a:gd name="connsiteY156" fmla="*/ 457091 h 892469"/>
              <a:gd name="connsiteX157" fmla="*/ 64205 w 893052"/>
              <a:gd name="connsiteY157" fmla="*/ 433174 h 892469"/>
              <a:gd name="connsiteX158" fmla="*/ 55430 w 893052"/>
              <a:gd name="connsiteY158" fmla="*/ 423367 h 892469"/>
              <a:gd name="connsiteX159" fmla="*/ 15683 w 893052"/>
              <a:gd name="connsiteY159" fmla="*/ 411150 h 892469"/>
              <a:gd name="connsiteX160" fmla="*/ 541 w 893052"/>
              <a:gd name="connsiteY160" fmla="*/ 389126 h 892469"/>
              <a:gd name="connsiteX161" fmla="*/ 2090 w 893052"/>
              <a:gd name="connsiteY161" fmla="*/ 380006 h 892469"/>
              <a:gd name="connsiteX162" fmla="*/ 16371 w 893052"/>
              <a:gd name="connsiteY162" fmla="*/ 368650 h 892469"/>
              <a:gd name="connsiteX163" fmla="*/ 54914 w 893052"/>
              <a:gd name="connsiteY163" fmla="*/ 367445 h 892469"/>
              <a:gd name="connsiteX164" fmla="*/ 60592 w 893052"/>
              <a:gd name="connsiteY164" fmla="*/ 367273 h 892469"/>
              <a:gd name="connsiteX165" fmla="*/ 75906 w 893052"/>
              <a:gd name="connsiteY165" fmla="*/ 355229 h 892469"/>
              <a:gd name="connsiteX166" fmla="*/ 80379 w 893052"/>
              <a:gd name="connsiteY166" fmla="*/ 338194 h 892469"/>
              <a:gd name="connsiteX167" fmla="*/ 73153 w 893052"/>
              <a:gd name="connsiteY167" fmla="*/ 322020 h 892469"/>
              <a:gd name="connsiteX168" fmla="*/ 37879 w 893052"/>
              <a:gd name="connsiteY168" fmla="*/ 299996 h 892469"/>
              <a:gd name="connsiteX169" fmla="*/ 29964 w 893052"/>
              <a:gd name="connsiteY169" fmla="*/ 277455 h 892469"/>
              <a:gd name="connsiteX170" fmla="*/ 34954 w 893052"/>
              <a:gd name="connsiteY170" fmla="*/ 266615 h 892469"/>
              <a:gd name="connsiteX171" fmla="*/ 50440 w 893052"/>
              <a:gd name="connsiteY171" fmla="*/ 260077 h 892469"/>
              <a:gd name="connsiteX172" fmla="*/ 94489 w 893052"/>
              <a:gd name="connsiteY172" fmla="*/ 270229 h 892469"/>
              <a:gd name="connsiteX173" fmla="*/ 110491 w 893052"/>
              <a:gd name="connsiteY173" fmla="*/ 264894 h 892469"/>
              <a:gd name="connsiteX174" fmla="*/ 121331 w 893052"/>
              <a:gd name="connsiteY174" fmla="*/ 245967 h 892469"/>
              <a:gd name="connsiteX175" fmla="*/ 118234 w 893052"/>
              <a:gd name="connsiteY175" fmla="*/ 229793 h 892469"/>
              <a:gd name="connsiteX176" fmla="*/ 88983 w 893052"/>
              <a:gd name="connsiteY176" fmla="*/ 198649 h 892469"/>
              <a:gd name="connsiteX177" fmla="*/ 87262 w 893052"/>
              <a:gd name="connsiteY177" fmla="*/ 176453 h 892469"/>
              <a:gd name="connsiteX178" fmla="*/ 90187 w 893052"/>
              <a:gd name="connsiteY178" fmla="*/ 172151 h 892469"/>
              <a:gd name="connsiteX179" fmla="*/ 116685 w 893052"/>
              <a:gd name="connsiteY179" fmla="*/ 166301 h 892469"/>
              <a:gd name="connsiteX180" fmla="*/ 152475 w 893052"/>
              <a:gd name="connsiteY180" fmla="*/ 185400 h 892469"/>
              <a:gd name="connsiteX181" fmla="*/ 169337 w 893052"/>
              <a:gd name="connsiteY181" fmla="*/ 183852 h 892469"/>
              <a:gd name="connsiteX182" fmla="*/ 183791 w 893052"/>
              <a:gd name="connsiteY182" fmla="*/ 169570 h 892469"/>
              <a:gd name="connsiteX183" fmla="*/ 185684 w 893052"/>
              <a:gd name="connsiteY183" fmla="*/ 152363 h 892469"/>
              <a:gd name="connsiteX184" fmla="*/ 164864 w 893052"/>
              <a:gd name="connsiteY184" fmla="*/ 113305 h 892469"/>
              <a:gd name="connsiteX185" fmla="*/ 168477 w 893052"/>
              <a:gd name="connsiteY185" fmla="*/ 93517 h 892469"/>
              <a:gd name="connsiteX186" fmla="*/ 179317 w 893052"/>
              <a:gd name="connsiteY186" fmla="*/ 85430 h 892469"/>
              <a:gd name="connsiteX187" fmla="*/ 196868 w 893052"/>
              <a:gd name="connsiteY187" fmla="*/ 87323 h 892469"/>
              <a:gd name="connsiteX188" fmla="*/ 226635 w 893052"/>
              <a:gd name="connsiteY188" fmla="*/ 115025 h 892469"/>
              <a:gd name="connsiteX189" fmla="*/ 251757 w 893052"/>
              <a:gd name="connsiteY189" fmla="*/ 118639 h 892469"/>
              <a:gd name="connsiteX190" fmla="*/ 265866 w 893052"/>
              <a:gd name="connsiteY190" fmla="*/ 109863 h 892469"/>
              <a:gd name="connsiteX191" fmla="*/ 270684 w 893052"/>
              <a:gd name="connsiteY191" fmla="*/ 95066 h 892469"/>
              <a:gd name="connsiteX192" fmla="*/ 260704 w 893052"/>
              <a:gd name="connsiteY192" fmla="*/ 52049 h 892469"/>
              <a:gd name="connsiteX193" fmla="*/ 269135 w 893052"/>
              <a:gd name="connsiteY193" fmla="*/ 33638 h 892469"/>
              <a:gd name="connsiteX194" fmla="*/ 280664 w 893052"/>
              <a:gd name="connsiteY194" fmla="*/ 28820 h 892469"/>
              <a:gd name="connsiteX195" fmla="*/ 298903 w 893052"/>
              <a:gd name="connsiteY195" fmla="*/ 35359 h 892469"/>
              <a:gd name="connsiteX196" fmla="*/ 321959 w 893052"/>
              <a:gd name="connsiteY196" fmla="*/ 72525 h 892469"/>
              <a:gd name="connsiteX197" fmla="*/ 337961 w 893052"/>
              <a:gd name="connsiteY197" fmla="*/ 80268 h 892469"/>
              <a:gd name="connsiteX198" fmla="*/ 359470 w 893052"/>
              <a:gd name="connsiteY198" fmla="*/ 74246 h 892469"/>
              <a:gd name="connsiteX199" fmla="*/ 367385 w 893052"/>
              <a:gd name="connsiteY199" fmla="*/ 62717 h 892469"/>
              <a:gd name="connsiteX200" fmla="*/ 369105 w 893052"/>
              <a:gd name="connsiteY200" fmla="*/ 17980 h 892469"/>
              <a:gd name="connsiteX201" fmla="*/ 381838 w 893052"/>
              <a:gd name="connsiteY201" fmla="*/ 1634 h 892469"/>
              <a:gd name="connsiteX202" fmla="*/ 386484 w 893052"/>
              <a:gd name="connsiteY202" fmla="*/ 602 h 892469"/>
              <a:gd name="connsiteX203" fmla="*/ 412122 w 893052"/>
              <a:gd name="connsiteY203" fmla="*/ 16260 h 892469"/>
              <a:gd name="connsiteX204" fmla="*/ 423478 w 893052"/>
              <a:gd name="connsiteY204" fmla="*/ 54114 h 892469"/>
              <a:gd name="connsiteX205" fmla="*/ 434662 w 893052"/>
              <a:gd name="connsiteY205" fmla="*/ 64266 h 892469"/>
              <a:gd name="connsiteX206" fmla="*/ 459095 w 893052"/>
              <a:gd name="connsiteY206" fmla="*/ 64266 h 892469"/>
              <a:gd name="connsiteX207" fmla="*/ 469935 w 893052"/>
              <a:gd name="connsiteY207" fmla="*/ 54458 h 892469"/>
              <a:gd name="connsiteX208" fmla="*/ 482669 w 893052"/>
              <a:gd name="connsiteY208" fmla="*/ 12646 h 892469"/>
              <a:gd name="connsiteX209" fmla="*/ 500047 w 893052"/>
              <a:gd name="connsiteY209" fmla="*/ 85 h 8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893052" h="892469">
                <a:moveTo>
                  <a:pt x="446879" y="366069"/>
                </a:moveTo>
                <a:cubicBezTo>
                  <a:pt x="399045" y="366069"/>
                  <a:pt x="367040" y="405300"/>
                  <a:pt x="367213" y="445391"/>
                </a:cubicBezTo>
                <a:cubicBezTo>
                  <a:pt x="367385" y="489784"/>
                  <a:pt x="402314" y="525402"/>
                  <a:pt x="446535" y="525402"/>
                </a:cubicBezTo>
                <a:cubicBezTo>
                  <a:pt x="490755" y="525402"/>
                  <a:pt x="526201" y="490300"/>
                  <a:pt x="526373" y="445907"/>
                </a:cubicBezTo>
                <a:cubicBezTo>
                  <a:pt x="526545" y="401686"/>
                  <a:pt x="491788" y="366069"/>
                  <a:pt x="446879" y="366069"/>
                </a:cubicBezTo>
                <a:close/>
                <a:moveTo>
                  <a:pt x="447223" y="129135"/>
                </a:moveTo>
                <a:cubicBezTo>
                  <a:pt x="621181" y="129479"/>
                  <a:pt x="763823" y="271777"/>
                  <a:pt x="763479" y="446251"/>
                </a:cubicBezTo>
                <a:cubicBezTo>
                  <a:pt x="763135" y="618833"/>
                  <a:pt x="623074" y="762508"/>
                  <a:pt x="446018" y="762164"/>
                </a:cubicBezTo>
                <a:cubicBezTo>
                  <a:pt x="267587" y="761648"/>
                  <a:pt x="128902" y="616080"/>
                  <a:pt x="130278" y="445219"/>
                </a:cubicBezTo>
                <a:cubicBezTo>
                  <a:pt x="129246" y="271949"/>
                  <a:pt x="272404" y="128791"/>
                  <a:pt x="447223" y="129135"/>
                </a:cubicBezTo>
                <a:close/>
                <a:moveTo>
                  <a:pt x="446879" y="119843"/>
                </a:moveTo>
                <a:cubicBezTo>
                  <a:pt x="265522" y="119671"/>
                  <a:pt x="121331" y="265066"/>
                  <a:pt x="120643" y="444187"/>
                </a:cubicBezTo>
                <a:cubicBezTo>
                  <a:pt x="119954" y="627609"/>
                  <a:pt x="268791" y="771799"/>
                  <a:pt x="446363" y="771283"/>
                </a:cubicBezTo>
                <a:cubicBezTo>
                  <a:pt x="623418" y="771972"/>
                  <a:pt x="772770" y="629501"/>
                  <a:pt x="772599" y="445391"/>
                </a:cubicBezTo>
                <a:cubicBezTo>
                  <a:pt x="772427" y="264378"/>
                  <a:pt x="627203" y="120015"/>
                  <a:pt x="446879" y="119843"/>
                </a:cubicBezTo>
                <a:close/>
                <a:moveTo>
                  <a:pt x="500047" y="85"/>
                </a:moveTo>
                <a:cubicBezTo>
                  <a:pt x="501595" y="85"/>
                  <a:pt x="503144" y="85"/>
                  <a:pt x="504692" y="258"/>
                </a:cubicBezTo>
                <a:cubicBezTo>
                  <a:pt x="520006" y="1806"/>
                  <a:pt x="524308" y="6452"/>
                  <a:pt x="524652" y="21766"/>
                </a:cubicBezTo>
                <a:cubicBezTo>
                  <a:pt x="524996" y="35187"/>
                  <a:pt x="525513" y="48436"/>
                  <a:pt x="525857" y="61857"/>
                </a:cubicBezTo>
                <a:cubicBezTo>
                  <a:pt x="526029" y="67191"/>
                  <a:pt x="527921" y="71321"/>
                  <a:pt x="532911" y="73557"/>
                </a:cubicBezTo>
                <a:cubicBezTo>
                  <a:pt x="540999" y="77171"/>
                  <a:pt x="549429" y="79580"/>
                  <a:pt x="558377" y="80268"/>
                </a:cubicBezTo>
                <a:cubicBezTo>
                  <a:pt x="563883" y="80612"/>
                  <a:pt x="567669" y="78375"/>
                  <a:pt x="570422" y="73901"/>
                </a:cubicBezTo>
                <a:cubicBezTo>
                  <a:pt x="577993" y="61685"/>
                  <a:pt x="585735" y="49468"/>
                  <a:pt x="593306" y="37252"/>
                </a:cubicBezTo>
                <a:cubicBezTo>
                  <a:pt x="599845" y="26928"/>
                  <a:pt x="603803" y="25551"/>
                  <a:pt x="615503" y="29509"/>
                </a:cubicBezTo>
                <a:cubicBezTo>
                  <a:pt x="616879" y="30025"/>
                  <a:pt x="618084" y="30369"/>
                  <a:pt x="619460" y="30885"/>
                </a:cubicBezTo>
                <a:cubicBezTo>
                  <a:pt x="633053" y="36735"/>
                  <a:pt x="635290" y="41037"/>
                  <a:pt x="632021" y="55491"/>
                </a:cubicBezTo>
                <a:cubicBezTo>
                  <a:pt x="629096" y="68395"/>
                  <a:pt x="626171" y="81128"/>
                  <a:pt x="623074" y="94033"/>
                </a:cubicBezTo>
                <a:cubicBezTo>
                  <a:pt x="621353" y="101088"/>
                  <a:pt x="623074" y="106594"/>
                  <a:pt x="629268" y="110724"/>
                </a:cubicBezTo>
                <a:cubicBezTo>
                  <a:pt x="635635" y="115025"/>
                  <a:pt x="642001" y="118983"/>
                  <a:pt x="649227" y="121736"/>
                </a:cubicBezTo>
                <a:cubicBezTo>
                  <a:pt x="654390" y="123629"/>
                  <a:pt x="658519" y="122424"/>
                  <a:pt x="662477" y="118639"/>
                </a:cubicBezTo>
                <a:cubicBezTo>
                  <a:pt x="672972" y="108659"/>
                  <a:pt x="683469" y="99023"/>
                  <a:pt x="694137" y="89215"/>
                </a:cubicBezTo>
                <a:cubicBezTo>
                  <a:pt x="702912" y="80956"/>
                  <a:pt x="707730" y="80612"/>
                  <a:pt x="717538" y="87323"/>
                </a:cubicBezTo>
                <a:cubicBezTo>
                  <a:pt x="718054" y="87667"/>
                  <a:pt x="718398" y="87839"/>
                  <a:pt x="718742" y="88183"/>
                </a:cubicBezTo>
                <a:cubicBezTo>
                  <a:pt x="735433" y="100228"/>
                  <a:pt x="733024" y="105390"/>
                  <a:pt x="726141" y="117951"/>
                </a:cubicBezTo>
                <a:cubicBezTo>
                  <a:pt x="719947" y="129307"/>
                  <a:pt x="714096" y="141007"/>
                  <a:pt x="707730" y="152363"/>
                </a:cubicBezTo>
                <a:cubicBezTo>
                  <a:pt x="704461" y="158386"/>
                  <a:pt x="705149" y="163548"/>
                  <a:pt x="709279" y="168710"/>
                </a:cubicBezTo>
                <a:cubicBezTo>
                  <a:pt x="713924" y="174388"/>
                  <a:pt x="719086" y="179550"/>
                  <a:pt x="724764" y="184024"/>
                </a:cubicBezTo>
                <a:cubicBezTo>
                  <a:pt x="729582" y="187809"/>
                  <a:pt x="734572" y="188325"/>
                  <a:pt x="740250" y="185400"/>
                </a:cubicBezTo>
                <a:cubicBezTo>
                  <a:pt x="753155" y="178346"/>
                  <a:pt x="766232" y="171463"/>
                  <a:pt x="779309" y="164752"/>
                </a:cubicBezTo>
                <a:cubicBezTo>
                  <a:pt x="788600" y="159934"/>
                  <a:pt x="793935" y="160967"/>
                  <a:pt x="800645" y="169226"/>
                </a:cubicBezTo>
                <a:cubicBezTo>
                  <a:pt x="803054" y="171979"/>
                  <a:pt x="805291" y="174904"/>
                  <a:pt x="807184" y="178001"/>
                </a:cubicBezTo>
                <a:cubicBezTo>
                  <a:pt x="812001" y="185572"/>
                  <a:pt x="811485" y="190562"/>
                  <a:pt x="805463" y="197273"/>
                </a:cubicBezTo>
                <a:cubicBezTo>
                  <a:pt x="795139" y="208457"/>
                  <a:pt x="784815" y="219813"/>
                  <a:pt x="774319" y="230825"/>
                </a:cubicBezTo>
                <a:cubicBezTo>
                  <a:pt x="770362" y="234955"/>
                  <a:pt x="769501" y="239429"/>
                  <a:pt x="771566" y="244591"/>
                </a:cubicBezTo>
                <a:cubicBezTo>
                  <a:pt x="774663" y="251989"/>
                  <a:pt x="778449" y="258872"/>
                  <a:pt x="783439" y="265238"/>
                </a:cubicBezTo>
                <a:cubicBezTo>
                  <a:pt x="787396" y="270401"/>
                  <a:pt x="792214" y="271777"/>
                  <a:pt x="798580" y="270229"/>
                </a:cubicBezTo>
                <a:cubicBezTo>
                  <a:pt x="813206" y="266615"/>
                  <a:pt x="828003" y="263346"/>
                  <a:pt x="842629" y="260249"/>
                </a:cubicBezTo>
                <a:cubicBezTo>
                  <a:pt x="850372" y="258528"/>
                  <a:pt x="855018" y="260765"/>
                  <a:pt x="858975" y="267819"/>
                </a:cubicBezTo>
                <a:cubicBezTo>
                  <a:pt x="861040" y="271605"/>
                  <a:pt x="862761" y="275562"/>
                  <a:pt x="864137" y="279692"/>
                </a:cubicBezTo>
                <a:cubicBezTo>
                  <a:pt x="867062" y="289156"/>
                  <a:pt x="865514" y="293629"/>
                  <a:pt x="857082" y="298963"/>
                </a:cubicBezTo>
                <a:cubicBezTo>
                  <a:pt x="845038" y="306534"/>
                  <a:pt x="833165" y="314449"/>
                  <a:pt x="820777" y="321504"/>
                </a:cubicBezTo>
                <a:cubicBezTo>
                  <a:pt x="813722" y="325633"/>
                  <a:pt x="811829" y="331140"/>
                  <a:pt x="813034" y="338366"/>
                </a:cubicBezTo>
                <a:cubicBezTo>
                  <a:pt x="814066" y="345077"/>
                  <a:pt x="815959" y="351615"/>
                  <a:pt x="818368" y="357982"/>
                </a:cubicBezTo>
                <a:cubicBezTo>
                  <a:pt x="820605" y="363832"/>
                  <a:pt x="824562" y="366929"/>
                  <a:pt x="831273" y="367101"/>
                </a:cubicBezTo>
                <a:cubicBezTo>
                  <a:pt x="846415" y="367273"/>
                  <a:pt x="861384" y="368306"/>
                  <a:pt x="876526" y="368822"/>
                </a:cubicBezTo>
                <a:cubicBezTo>
                  <a:pt x="884785" y="369166"/>
                  <a:pt x="888915" y="372435"/>
                  <a:pt x="891152" y="380350"/>
                </a:cubicBezTo>
                <a:cubicBezTo>
                  <a:pt x="892528" y="384824"/>
                  <a:pt x="893044" y="389470"/>
                  <a:pt x="893044" y="394288"/>
                </a:cubicBezTo>
                <a:cubicBezTo>
                  <a:pt x="893044" y="403579"/>
                  <a:pt x="890463" y="407365"/>
                  <a:pt x="881860" y="410118"/>
                </a:cubicBezTo>
                <a:cubicBezTo>
                  <a:pt x="868267" y="414419"/>
                  <a:pt x="854673" y="418549"/>
                  <a:pt x="841080" y="422679"/>
                </a:cubicBezTo>
                <a:cubicBezTo>
                  <a:pt x="831273" y="425603"/>
                  <a:pt x="828692" y="428701"/>
                  <a:pt x="828348" y="438852"/>
                </a:cubicBezTo>
                <a:cubicBezTo>
                  <a:pt x="828175" y="445907"/>
                  <a:pt x="827659" y="453134"/>
                  <a:pt x="829208" y="460189"/>
                </a:cubicBezTo>
                <a:cubicBezTo>
                  <a:pt x="830240" y="465007"/>
                  <a:pt x="833165" y="467932"/>
                  <a:pt x="837983" y="469480"/>
                </a:cubicBezTo>
                <a:cubicBezTo>
                  <a:pt x="852265" y="473782"/>
                  <a:pt x="866546" y="478083"/>
                  <a:pt x="880827" y="482557"/>
                </a:cubicBezTo>
                <a:cubicBezTo>
                  <a:pt x="890807" y="485654"/>
                  <a:pt x="893216" y="489096"/>
                  <a:pt x="893044" y="499592"/>
                </a:cubicBezTo>
                <a:cubicBezTo>
                  <a:pt x="893044" y="500624"/>
                  <a:pt x="893044" y="501656"/>
                  <a:pt x="893044" y="502689"/>
                </a:cubicBezTo>
                <a:cubicBezTo>
                  <a:pt x="892356" y="518863"/>
                  <a:pt x="887194" y="524025"/>
                  <a:pt x="871020" y="524541"/>
                </a:cubicBezTo>
                <a:cubicBezTo>
                  <a:pt x="857427" y="524885"/>
                  <a:pt x="844006" y="525574"/>
                  <a:pt x="830413" y="525746"/>
                </a:cubicBezTo>
                <a:cubicBezTo>
                  <a:pt x="825250" y="525918"/>
                  <a:pt x="821637" y="528155"/>
                  <a:pt x="819572" y="532456"/>
                </a:cubicBezTo>
                <a:cubicBezTo>
                  <a:pt x="815787" y="540543"/>
                  <a:pt x="813378" y="548975"/>
                  <a:pt x="812690" y="557922"/>
                </a:cubicBezTo>
                <a:cubicBezTo>
                  <a:pt x="812173" y="563600"/>
                  <a:pt x="814582" y="567386"/>
                  <a:pt x="819400" y="570311"/>
                </a:cubicBezTo>
                <a:cubicBezTo>
                  <a:pt x="831445" y="577709"/>
                  <a:pt x="843317" y="585108"/>
                  <a:pt x="855190" y="592679"/>
                </a:cubicBezTo>
                <a:cubicBezTo>
                  <a:pt x="866030" y="599390"/>
                  <a:pt x="867407" y="603519"/>
                  <a:pt x="863277" y="615564"/>
                </a:cubicBezTo>
                <a:cubicBezTo>
                  <a:pt x="861901" y="619694"/>
                  <a:pt x="860008" y="623651"/>
                  <a:pt x="857599" y="627264"/>
                </a:cubicBezTo>
                <a:cubicBezTo>
                  <a:pt x="855362" y="630533"/>
                  <a:pt x="851749" y="632770"/>
                  <a:pt x="846587" y="632770"/>
                </a:cubicBezTo>
                <a:cubicBezTo>
                  <a:pt x="837467" y="630706"/>
                  <a:pt x="828348" y="628641"/>
                  <a:pt x="819228" y="626748"/>
                </a:cubicBezTo>
                <a:cubicBezTo>
                  <a:pt x="811829" y="625027"/>
                  <a:pt x="804258" y="623479"/>
                  <a:pt x="796860" y="621586"/>
                </a:cubicBezTo>
                <a:cubicBezTo>
                  <a:pt x="792042" y="620381"/>
                  <a:pt x="788256" y="621758"/>
                  <a:pt x="785159" y="625200"/>
                </a:cubicBezTo>
                <a:cubicBezTo>
                  <a:pt x="778793" y="632598"/>
                  <a:pt x="773803" y="641030"/>
                  <a:pt x="771050" y="650493"/>
                </a:cubicBezTo>
                <a:cubicBezTo>
                  <a:pt x="769673" y="654967"/>
                  <a:pt x="771738" y="658236"/>
                  <a:pt x="774491" y="661333"/>
                </a:cubicBezTo>
                <a:cubicBezTo>
                  <a:pt x="784471" y="672173"/>
                  <a:pt x="794623" y="683013"/>
                  <a:pt x="804603" y="693682"/>
                </a:cubicBezTo>
                <a:cubicBezTo>
                  <a:pt x="812173" y="701769"/>
                  <a:pt x="812518" y="706586"/>
                  <a:pt x="806495" y="715878"/>
                </a:cubicBezTo>
                <a:cubicBezTo>
                  <a:pt x="806151" y="716394"/>
                  <a:pt x="805807" y="717083"/>
                  <a:pt x="805291" y="717599"/>
                </a:cubicBezTo>
                <a:cubicBezTo>
                  <a:pt x="793935" y="732913"/>
                  <a:pt x="788945" y="733085"/>
                  <a:pt x="775007" y="725170"/>
                </a:cubicBezTo>
                <a:cubicBezTo>
                  <a:pt x="763651" y="718631"/>
                  <a:pt x="751606" y="712781"/>
                  <a:pt x="740078" y="706586"/>
                </a:cubicBezTo>
                <a:cubicBezTo>
                  <a:pt x="735260" y="704006"/>
                  <a:pt x="730787" y="704006"/>
                  <a:pt x="726485" y="707103"/>
                </a:cubicBezTo>
                <a:cubicBezTo>
                  <a:pt x="719602" y="711921"/>
                  <a:pt x="713752" y="717771"/>
                  <a:pt x="708762" y="724481"/>
                </a:cubicBezTo>
                <a:cubicBezTo>
                  <a:pt x="705149" y="729299"/>
                  <a:pt x="704977" y="734117"/>
                  <a:pt x="707902" y="739451"/>
                </a:cubicBezTo>
                <a:cubicBezTo>
                  <a:pt x="714957" y="752356"/>
                  <a:pt x="721839" y="765433"/>
                  <a:pt x="728550" y="778510"/>
                </a:cubicBezTo>
                <a:cubicBezTo>
                  <a:pt x="733196" y="787629"/>
                  <a:pt x="732507" y="791759"/>
                  <a:pt x="725109" y="798814"/>
                </a:cubicBezTo>
                <a:cubicBezTo>
                  <a:pt x="723904" y="799846"/>
                  <a:pt x="722872" y="801051"/>
                  <a:pt x="721667" y="801911"/>
                </a:cubicBezTo>
                <a:cubicBezTo>
                  <a:pt x="710655" y="809998"/>
                  <a:pt x="704977" y="813955"/>
                  <a:pt x="692072" y="800878"/>
                </a:cubicBezTo>
                <a:cubicBezTo>
                  <a:pt x="682780" y="791415"/>
                  <a:pt x="672801" y="782984"/>
                  <a:pt x="663165" y="773864"/>
                </a:cubicBezTo>
                <a:cubicBezTo>
                  <a:pt x="658691" y="769562"/>
                  <a:pt x="653873" y="768702"/>
                  <a:pt x="648367" y="770939"/>
                </a:cubicBezTo>
                <a:cubicBezTo>
                  <a:pt x="641141" y="773864"/>
                  <a:pt x="634258" y="777650"/>
                  <a:pt x="628063" y="782467"/>
                </a:cubicBezTo>
                <a:cubicBezTo>
                  <a:pt x="622902" y="786425"/>
                  <a:pt x="621525" y="791415"/>
                  <a:pt x="623074" y="797609"/>
                </a:cubicBezTo>
                <a:cubicBezTo>
                  <a:pt x="626687" y="812579"/>
                  <a:pt x="630128" y="827721"/>
                  <a:pt x="633398" y="842690"/>
                </a:cubicBezTo>
                <a:cubicBezTo>
                  <a:pt x="634774" y="849229"/>
                  <a:pt x="632537" y="854219"/>
                  <a:pt x="626687" y="857660"/>
                </a:cubicBezTo>
                <a:cubicBezTo>
                  <a:pt x="622729" y="860069"/>
                  <a:pt x="618428" y="861962"/>
                  <a:pt x="613954" y="863338"/>
                </a:cubicBezTo>
                <a:cubicBezTo>
                  <a:pt x="604835" y="866263"/>
                  <a:pt x="599673" y="864542"/>
                  <a:pt x="594511" y="856456"/>
                </a:cubicBezTo>
                <a:cubicBezTo>
                  <a:pt x="586940" y="844411"/>
                  <a:pt x="579197" y="832539"/>
                  <a:pt x="571970" y="820150"/>
                </a:cubicBezTo>
                <a:cubicBezTo>
                  <a:pt x="568013" y="813439"/>
                  <a:pt x="562851" y="810858"/>
                  <a:pt x="555108" y="812235"/>
                </a:cubicBezTo>
                <a:cubicBezTo>
                  <a:pt x="548914" y="813439"/>
                  <a:pt x="542891" y="814988"/>
                  <a:pt x="537041" y="817053"/>
                </a:cubicBezTo>
                <a:cubicBezTo>
                  <a:pt x="528954" y="819978"/>
                  <a:pt x="526373" y="823419"/>
                  <a:pt x="526029" y="832022"/>
                </a:cubicBezTo>
                <a:cubicBezTo>
                  <a:pt x="525513" y="845615"/>
                  <a:pt x="525169" y="859036"/>
                  <a:pt x="524824" y="872630"/>
                </a:cubicBezTo>
                <a:cubicBezTo>
                  <a:pt x="524480" y="885018"/>
                  <a:pt x="521383" y="888976"/>
                  <a:pt x="509166" y="891213"/>
                </a:cubicBezTo>
                <a:cubicBezTo>
                  <a:pt x="505897" y="891901"/>
                  <a:pt x="502628" y="892245"/>
                  <a:pt x="499359" y="892417"/>
                </a:cubicBezTo>
                <a:cubicBezTo>
                  <a:pt x="491272" y="892934"/>
                  <a:pt x="486110" y="889664"/>
                  <a:pt x="483529" y="881749"/>
                </a:cubicBezTo>
                <a:cubicBezTo>
                  <a:pt x="478883" y="867296"/>
                  <a:pt x="474409" y="853014"/>
                  <a:pt x="470280" y="838561"/>
                </a:cubicBezTo>
                <a:cubicBezTo>
                  <a:pt x="468387" y="832022"/>
                  <a:pt x="464429" y="828925"/>
                  <a:pt x="457891" y="827893"/>
                </a:cubicBezTo>
                <a:cubicBezTo>
                  <a:pt x="450320" y="826860"/>
                  <a:pt x="442749" y="826860"/>
                  <a:pt x="435178" y="828065"/>
                </a:cubicBezTo>
                <a:cubicBezTo>
                  <a:pt x="429500" y="828925"/>
                  <a:pt x="425887" y="831850"/>
                  <a:pt x="424166" y="837528"/>
                </a:cubicBezTo>
                <a:cubicBezTo>
                  <a:pt x="420209" y="851121"/>
                  <a:pt x="415907" y="864715"/>
                  <a:pt x="411605" y="878308"/>
                </a:cubicBezTo>
                <a:cubicBezTo>
                  <a:pt x="407820" y="890524"/>
                  <a:pt x="403002" y="893622"/>
                  <a:pt x="390441" y="891901"/>
                </a:cubicBezTo>
                <a:cubicBezTo>
                  <a:pt x="371514" y="889320"/>
                  <a:pt x="369277" y="886739"/>
                  <a:pt x="369105" y="867812"/>
                </a:cubicBezTo>
                <a:cubicBezTo>
                  <a:pt x="368933" y="855423"/>
                  <a:pt x="368417" y="843206"/>
                  <a:pt x="368073" y="830818"/>
                </a:cubicBezTo>
                <a:cubicBezTo>
                  <a:pt x="367901" y="825140"/>
                  <a:pt x="365664" y="820666"/>
                  <a:pt x="360330" y="818429"/>
                </a:cubicBezTo>
                <a:cubicBezTo>
                  <a:pt x="352243" y="814988"/>
                  <a:pt x="343984" y="812579"/>
                  <a:pt x="335208" y="812063"/>
                </a:cubicBezTo>
                <a:cubicBezTo>
                  <a:pt x="329874" y="811718"/>
                  <a:pt x="326089" y="813783"/>
                  <a:pt x="323164" y="818429"/>
                </a:cubicBezTo>
                <a:cubicBezTo>
                  <a:pt x="315765" y="830818"/>
                  <a:pt x="307850" y="842862"/>
                  <a:pt x="300279" y="855079"/>
                </a:cubicBezTo>
                <a:cubicBezTo>
                  <a:pt x="294257" y="864715"/>
                  <a:pt x="289611" y="866435"/>
                  <a:pt x="278943" y="862822"/>
                </a:cubicBezTo>
                <a:cubicBezTo>
                  <a:pt x="278427" y="862650"/>
                  <a:pt x="277911" y="862478"/>
                  <a:pt x="277394" y="862306"/>
                </a:cubicBezTo>
                <a:cubicBezTo>
                  <a:pt x="260876" y="855595"/>
                  <a:pt x="257607" y="851810"/>
                  <a:pt x="261908" y="835291"/>
                </a:cubicBezTo>
                <a:cubicBezTo>
                  <a:pt x="265178" y="822731"/>
                  <a:pt x="267587" y="809998"/>
                  <a:pt x="270684" y="797265"/>
                </a:cubicBezTo>
                <a:cubicBezTo>
                  <a:pt x="272232" y="790726"/>
                  <a:pt x="270512" y="785737"/>
                  <a:pt x="265006" y="781779"/>
                </a:cubicBezTo>
                <a:cubicBezTo>
                  <a:pt x="259155" y="777650"/>
                  <a:pt x="253133" y="774036"/>
                  <a:pt x="246594" y="771111"/>
                </a:cubicBezTo>
                <a:cubicBezTo>
                  <a:pt x="240400" y="768358"/>
                  <a:pt x="235066" y="769390"/>
                  <a:pt x="229904" y="774208"/>
                </a:cubicBezTo>
                <a:cubicBezTo>
                  <a:pt x="219580" y="784016"/>
                  <a:pt x="209085" y="793652"/>
                  <a:pt x="198761" y="803287"/>
                </a:cubicBezTo>
                <a:cubicBezTo>
                  <a:pt x="191018" y="810686"/>
                  <a:pt x="186028" y="811030"/>
                  <a:pt x="176908" y="805352"/>
                </a:cubicBezTo>
                <a:cubicBezTo>
                  <a:pt x="175876" y="804664"/>
                  <a:pt x="174843" y="803975"/>
                  <a:pt x="173811" y="803287"/>
                </a:cubicBezTo>
                <a:cubicBezTo>
                  <a:pt x="160562" y="793824"/>
                  <a:pt x="159358" y="788834"/>
                  <a:pt x="166928" y="774552"/>
                </a:cubicBezTo>
                <a:cubicBezTo>
                  <a:pt x="173123" y="762852"/>
                  <a:pt x="179145" y="751151"/>
                  <a:pt x="185511" y="739623"/>
                </a:cubicBezTo>
                <a:cubicBezTo>
                  <a:pt x="188781" y="733601"/>
                  <a:pt x="188265" y="728439"/>
                  <a:pt x="184135" y="723277"/>
                </a:cubicBezTo>
                <a:cubicBezTo>
                  <a:pt x="179661" y="717599"/>
                  <a:pt x="174499" y="712437"/>
                  <a:pt x="168649" y="707963"/>
                </a:cubicBezTo>
                <a:cubicBezTo>
                  <a:pt x="163487" y="704006"/>
                  <a:pt x="158325" y="703662"/>
                  <a:pt x="152647" y="706758"/>
                </a:cubicBezTo>
                <a:cubicBezTo>
                  <a:pt x="139914" y="713641"/>
                  <a:pt x="127009" y="720524"/>
                  <a:pt x="113932" y="727235"/>
                </a:cubicBezTo>
                <a:cubicBezTo>
                  <a:pt x="104813" y="732052"/>
                  <a:pt x="99479" y="730848"/>
                  <a:pt x="92768" y="723277"/>
                </a:cubicBezTo>
                <a:cubicBezTo>
                  <a:pt x="92252" y="722761"/>
                  <a:pt x="91908" y="722244"/>
                  <a:pt x="91392" y="721728"/>
                </a:cubicBezTo>
                <a:cubicBezTo>
                  <a:pt x="79519" y="707963"/>
                  <a:pt x="79691" y="703145"/>
                  <a:pt x="92252" y="690068"/>
                </a:cubicBezTo>
                <a:cubicBezTo>
                  <a:pt x="101027" y="680777"/>
                  <a:pt x="109287" y="671313"/>
                  <a:pt x="118234" y="662366"/>
                </a:cubicBezTo>
                <a:cubicBezTo>
                  <a:pt x="122708" y="657720"/>
                  <a:pt x="123568" y="652902"/>
                  <a:pt x="121331" y="647224"/>
                </a:cubicBezTo>
                <a:cubicBezTo>
                  <a:pt x="118406" y="639825"/>
                  <a:pt x="114276" y="632942"/>
                  <a:pt x="109459" y="626576"/>
                </a:cubicBezTo>
                <a:cubicBezTo>
                  <a:pt x="105501" y="621414"/>
                  <a:pt x="100167" y="620898"/>
                  <a:pt x="94489" y="622274"/>
                </a:cubicBezTo>
                <a:cubicBezTo>
                  <a:pt x="81928" y="625200"/>
                  <a:pt x="69539" y="628124"/>
                  <a:pt x="56979" y="630878"/>
                </a:cubicBezTo>
                <a:cubicBezTo>
                  <a:pt x="55258" y="631222"/>
                  <a:pt x="53537" y="631738"/>
                  <a:pt x="51989" y="632082"/>
                </a:cubicBezTo>
                <a:cubicBezTo>
                  <a:pt x="42525" y="633803"/>
                  <a:pt x="37707" y="631566"/>
                  <a:pt x="33406" y="622963"/>
                </a:cubicBezTo>
                <a:cubicBezTo>
                  <a:pt x="31857" y="619694"/>
                  <a:pt x="30309" y="616424"/>
                  <a:pt x="29104" y="612983"/>
                </a:cubicBezTo>
                <a:cubicBezTo>
                  <a:pt x="26007" y="603863"/>
                  <a:pt x="27727" y="598701"/>
                  <a:pt x="35987" y="593539"/>
                </a:cubicBezTo>
                <a:cubicBezTo>
                  <a:pt x="47687" y="586141"/>
                  <a:pt x="59560" y="578742"/>
                  <a:pt x="71260" y="571515"/>
                </a:cubicBezTo>
                <a:cubicBezTo>
                  <a:pt x="80551" y="565665"/>
                  <a:pt x="81928" y="562396"/>
                  <a:pt x="79691" y="551728"/>
                </a:cubicBezTo>
                <a:cubicBezTo>
                  <a:pt x="78315" y="545705"/>
                  <a:pt x="76766" y="539511"/>
                  <a:pt x="74357" y="533833"/>
                </a:cubicBezTo>
                <a:cubicBezTo>
                  <a:pt x="71948" y="528155"/>
                  <a:pt x="67819" y="525402"/>
                  <a:pt x="61452" y="525229"/>
                </a:cubicBezTo>
                <a:cubicBezTo>
                  <a:pt x="47515" y="525057"/>
                  <a:pt x="33750" y="524541"/>
                  <a:pt x="19813" y="524025"/>
                </a:cubicBezTo>
                <a:cubicBezTo>
                  <a:pt x="7252" y="523681"/>
                  <a:pt x="3466" y="520412"/>
                  <a:pt x="1230" y="508367"/>
                </a:cubicBezTo>
                <a:cubicBezTo>
                  <a:pt x="1057" y="507162"/>
                  <a:pt x="713" y="505958"/>
                  <a:pt x="541" y="504754"/>
                </a:cubicBezTo>
                <a:cubicBezTo>
                  <a:pt x="-1352" y="489440"/>
                  <a:pt x="1230" y="485482"/>
                  <a:pt x="16199" y="481009"/>
                </a:cubicBezTo>
                <a:cubicBezTo>
                  <a:pt x="28588" y="477223"/>
                  <a:pt x="40976" y="473094"/>
                  <a:pt x="53537" y="469652"/>
                </a:cubicBezTo>
                <a:cubicBezTo>
                  <a:pt x="60420" y="467760"/>
                  <a:pt x="64033" y="463802"/>
                  <a:pt x="64722" y="457091"/>
                </a:cubicBezTo>
                <a:cubicBezTo>
                  <a:pt x="65410" y="449176"/>
                  <a:pt x="65754" y="441089"/>
                  <a:pt x="64205" y="433174"/>
                </a:cubicBezTo>
                <a:cubicBezTo>
                  <a:pt x="63345" y="428012"/>
                  <a:pt x="60420" y="424915"/>
                  <a:pt x="55430" y="423367"/>
                </a:cubicBezTo>
                <a:cubicBezTo>
                  <a:pt x="42181" y="419409"/>
                  <a:pt x="28932" y="415280"/>
                  <a:pt x="15683" y="411150"/>
                </a:cubicBezTo>
                <a:cubicBezTo>
                  <a:pt x="1230" y="406676"/>
                  <a:pt x="-319" y="404267"/>
                  <a:pt x="541" y="389126"/>
                </a:cubicBezTo>
                <a:cubicBezTo>
                  <a:pt x="713" y="386028"/>
                  <a:pt x="1402" y="382931"/>
                  <a:pt x="2090" y="380006"/>
                </a:cubicBezTo>
                <a:cubicBezTo>
                  <a:pt x="4155" y="372435"/>
                  <a:pt x="8456" y="368994"/>
                  <a:pt x="16371" y="368650"/>
                </a:cubicBezTo>
                <a:cubicBezTo>
                  <a:pt x="29276" y="368134"/>
                  <a:pt x="42009" y="367790"/>
                  <a:pt x="54914" y="367445"/>
                </a:cubicBezTo>
                <a:cubicBezTo>
                  <a:pt x="56807" y="367445"/>
                  <a:pt x="58699" y="367273"/>
                  <a:pt x="60592" y="367273"/>
                </a:cubicBezTo>
                <a:cubicBezTo>
                  <a:pt x="69195" y="367618"/>
                  <a:pt x="73669" y="362799"/>
                  <a:pt x="75906" y="355229"/>
                </a:cubicBezTo>
                <a:cubicBezTo>
                  <a:pt x="77627" y="349551"/>
                  <a:pt x="79175" y="343872"/>
                  <a:pt x="80379" y="338194"/>
                </a:cubicBezTo>
                <a:cubicBezTo>
                  <a:pt x="81928" y="330279"/>
                  <a:pt x="80036" y="326494"/>
                  <a:pt x="73153" y="322020"/>
                </a:cubicBezTo>
                <a:cubicBezTo>
                  <a:pt x="61452" y="314621"/>
                  <a:pt x="49580" y="307223"/>
                  <a:pt x="37879" y="299996"/>
                </a:cubicBezTo>
                <a:cubicBezTo>
                  <a:pt x="27384" y="293457"/>
                  <a:pt x="25835" y="289328"/>
                  <a:pt x="29964" y="277455"/>
                </a:cubicBezTo>
                <a:cubicBezTo>
                  <a:pt x="31169" y="273670"/>
                  <a:pt x="32718" y="269884"/>
                  <a:pt x="34954" y="266615"/>
                </a:cubicBezTo>
                <a:cubicBezTo>
                  <a:pt x="38568" y="261109"/>
                  <a:pt x="43557" y="258356"/>
                  <a:pt x="50440" y="260077"/>
                </a:cubicBezTo>
                <a:cubicBezTo>
                  <a:pt x="65066" y="263518"/>
                  <a:pt x="79863" y="266615"/>
                  <a:pt x="94489" y="270229"/>
                </a:cubicBezTo>
                <a:cubicBezTo>
                  <a:pt x="101199" y="271949"/>
                  <a:pt x="106361" y="270401"/>
                  <a:pt x="110491" y="264894"/>
                </a:cubicBezTo>
                <a:cubicBezTo>
                  <a:pt x="114793" y="259044"/>
                  <a:pt x="118578" y="252678"/>
                  <a:pt x="121331" y="245967"/>
                </a:cubicBezTo>
                <a:cubicBezTo>
                  <a:pt x="123740" y="239945"/>
                  <a:pt x="123052" y="234783"/>
                  <a:pt x="118234" y="229793"/>
                </a:cubicBezTo>
                <a:cubicBezTo>
                  <a:pt x="108254" y="219641"/>
                  <a:pt x="98791" y="209145"/>
                  <a:pt x="88983" y="198649"/>
                </a:cubicBezTo>
                <a:cubicBezTo>
                  <a:pt x="81412" y="190390"/>
                  <a:pt x="81068" y="185744"/>
                  <a:pt x="87262" y="176453"/>
                </a:cubicBezTo>
                <a:cubicBezTo>
                  <a:pt x="88294" y="175076"/>
                  <a:pt x="89155" y="173527"/>
                  <a:pt x="90187" y="172151"/>
                </a:cubicBezTo>
                <a:cubicBezTo>
                  <a:pt x="98963" y="160623"/>
                  <a:pt x="103780" y="159590"/>
                  <a:pt x="116685" y="166301"/>
                </a:cubicBezTo>
                <a:cubicBezTo>
                  <a:pt x="128730" y="172667"/>
                  <a:pt x="140774" y="178862"/>
                  <a:pt x="152475" y="185400"/>
                </a:cubicBezTo>
                <a:cubicBezTo>
                  <a:pt x="158669" y="188841"/>
                  <a:pt x="164176" y="188153"/>
                  <a:pt x="169337" y="183852"/>
                </a:cubicBezTo>
                <a:cubicBezTo>
                  <a:pt x="174499" y="179550"/>
                  <a:pt x="179317" y="174732"/>
                  <a:pt x="183791" y="169570"/>
                </a:cubicBezTo>
                <a:cubicBezTo>
                  <a:pt x="188265" y="164236"/>
                  <a:pt x="189297" y="158902"/>
                  <a:pt x="185684" y="152363"/>
                </a:cubicBezTo>
                <a:cubicBezTo>
                  <a:pt x="178457" y="139459"/>
                  <a:pt x="171746" y="126381"/>
                  <a:pt x="164864" y="113305"/>
                </a:cubicBezTo>
                <a:cubicBezTo>
                  <a:pt x="160390" y="104701"/>
                  <a:pt x="161422" y="100056"/>
                  <a:pt x="168477" y="93517"/>
                </a:cubicBezTo>
                <a:cubicBezTo>
                  <a:pt x="171746" y="90420"/>
                  <a:pt x="175360" y="87839"/>
                  <a:pt x="179317" y="85430"/>
                </a:cubicBezTo>
                <a:cubicBezTo>
                  <a:pt x="186200" y="81472"/>
                  <a:pt x="191018" y="81989"/>
                  <a:pt x="196868" y="87323"/>
                </a:cubicBezTo>
                <a:cubicBezTo>
                  <a:pt x="206848" y="96442"/>
                  <a:pt x="216828" y="105734"/>
                  <a:pt x="226635" y="115025"/>
                </a:cubicBezTo>
                <a:cubicBezTo>
                  <a:pt x="236959" y="124833"/>
                  <a:pt x="239196" y="125177"/>
                  <a:pt x="251757" y="118639"/>
                </a:cubicBezTo>
                <a:cubicBezTo>
                  <a:pt x="256746" y="116058"/>
                  <a:pt x="261392" y="113305"/>
                  <a:pt x="265866" y="109863"/>
                </a:cubicBezTo>
                <a:cubicBezTo>
                  <a:pt x="270684" y="105906"/>
                  <a:pt x="272232" y="101260"/>
                  <a:pt x="270684" y="95066"/>
                </a:cubicBezTo>
                <a:cubicBezTo>
                  <a:pt x="267070" y="80784"/>
                  <a:pt x="263973" y="66331"/>
                  <a:pt x="260704" y="52049"/>
                </a:cubicBezTo>
                <a:cubicBezTo>
                  <a:pt x="258639" y="42758"/>
                  <a:pt x="260876" y="38112"/>
                  <a:pt x="269135" y="33638"/>
                </a:cubicBezTo>
                <a:cubicBezTo>
                  <a:pt x="272921" y="31746"/>
                  <a:pt x="276706" y="30197"/>
                  <a:pt x="280664" y="28820"/>
                </a:cubicBezTo>
                <a:cubicBezTo>
                  <a:pt x="289095" y="26240"/>
                  <a:pt x="293913" y="27788"/>
                  <a:pt x="298903" y="35359"/>
                </a:cubicBezTo>
                <a:cubicBezTo>
                  <a:pt x="306817" y="47576"/>
                  <a:pt x="314733" y="59792"/>
                  <a:pt x="321959" y="72525"/>
                </a:cubicBezTo>
                <a:cubicBezTo>
                  <a:pt x="325745" y="79064"/>
                  <a:pt x="330907" y="81300"/>
                  <a:pt x="337961" y="80268"/>
                </a:cubicBezTo>
                <a:cubicBezTo>
                  <a:pt x="345360" y="79064"/>
                  <a:pt x="352587" y="77171"/>
                  <a:pt x="359470" y="74246"/>
                </a:cubicBezTo>
                <a:cubicBezTo>
                  <a:pt x="364459" y="72009"/>
                  <a:pt x="367213" y="68568"/>
                  <a:pt x="367385" y="62717"/>
                </a:cubicBezTo>
                <a:cubicBezTo>
                  <a:pt x="367729" y="47748"/>
                  <a:pt x="368589" y="32950"/>
                  <a:pt x="369105" y="17980"/>
                </a:cubicBezTo>
                <a:cubicBezTo>
                  <a:pt x="369449" y="8345"/>
                  <a:pt x="372547" y="4215"/>
                  <a:pt x="381838" y="1634"/>
                </a:cubicBezTo>
                <a:cubicBezTo>
                  <a:pt x="383386" y="1290"/>
                  <a:pt x="384935" y="774"/>
                  <a:pt x="386484" y="602"/>
                </a:cubicBezTo>
                <a:cubicBezTo>
                  <a:pt x="403518" y="-1291"/>
                  <a:pt x="407648" y="602"/>
                  <a:pt x="412122" y="16260"/>
                </a:cubicBezTo>
                <a:cubicBezTo>
                  <a:pt x="415735" y="28992"/>
                  <a:pt x="420037" y="41381"/>
                  <a:pt x="423478" y="54114"/>
                </a:cubicBezTo>
                <a:cubicBezTo>
                  <a:pt x="425198" y="60136"/>
                  <a:pt x="428812" y="63406"/>
                  <a:pt x="434662" y="64266"/>
                </a:cubicBezTo>
                <a:cubicBezTo>
                  <a:pt x="442749" y="65299"/>
                  <a:pt x="451008" y="65299"/>
                  <a:pt x="459095" y="64266"/>
                </a:cubicBezTo>
                <a:cubicBezTo>
                  <a:pt x="464774" y="63578"/>
                  <a:pt x="468215" y="60136"/>
                  <a:pt x="469935" y="54458"/>
                </a:cubicBezTo>
                <a:cubicBezTo>
                  <a:pt x="474065" y="40521"/>
                  <a:pt x="478367" y="26584"/>
                  <a:pt x="482669" y="12646"/>
                </a:cubicBezTo>
                <a:cubicBezTo>
                  <a:pt x="485938" y="2322"/>
                  <a:pt x="489207" y="-87"/>
                  <a:pt x="500047" y="85"/>
                </a:cubicBezTo>
                <a:close/>
              </a:path>
            </a:pathLst>
          </a:custGeom>
          <a:solidFill>
            <a:schemeClr val="bg1"/>
          </a:solidFill>
          <a:ln w="5155" cap="flat">
            <a:noFill/>
            <a:prstDash val="solid"/>
            <a:miter/>
          </a:ln>
        </p:spPr>
        <p:txBody>
          <a:bodyPr wrap="square" rtlCol="0" anchor="ctr">
            <a:noAutofit/>
          </a:bodyPr>
          <a:lstStyle/>
          <a:p>
            <a:endParaRPr lang="en-US" dirty="0"/>
          </a:p>
        </p:txBody>
      </p:sp>
      <p:sp>
        <p:nvSpPr>
          <p:cNvPr id="54" name="Freeform: Shape 53">
            <a:extLst>
              <a:ext uri="{FF2B5EF4-FFF2-40B4-BE49-F238E27FC236}">
                <a16:creationId xmlns:a16="http://schemas.microsoft.com/office/drawing/2014/main" id="{099A4298-55AE-9DB7-6D93-7E8743710C66}"/>
              </a:ext>
            </a:extLst>
          </p:cNvPr>
          <p:cNvSpPr/>
          <p:nvPr/>
        </p:nvSpPr>
        <p:spPr>
          <a:xfrm>
            <a:off x="9580767" y="3488701"/>
            <a:ext cx="1234931" cy="1234125"/>
          </a:xfrm>
          <a:custGeom>
            <a:avLst/>
            <a:gdLst>
              <a:gd name="connsiteX0" fmla="*/ 446879 w 893052"/>
              <a:gd name="connsiteY0" fmla="*/ 366069 h 892469"/>
              <a:gd name="connsiteX1" fmla="*/ 367213 w 893052"/>
              <a:gd name="connsiteY1" fmla="*/ 445391 h 892469"/>
              <a:gd name="connsiteX2" fmla="*/ 446535 w 893052"/>
              <a:gd name="connsiteY2" fmla="*/ 525402 h 892469"/>
              <a:gd name="connsiteX3" fmla="*/ 526373 w 893052"/>
              <a:gd name="connsiteY3" fmla="*/ 445907 h 892469"/>
              <a:gd name="connsiteX4" fmla="*/ 446879 w 893052"/>
              <a:gd name="connsiteY4" fmla="*/ 366069 h 892469"/>
              <a:gd name="connsiteX5" fmla="*/ 447223 w 893052"/>
              <a:gd name="connsiteY5" fmla="*/ 129135 h 892469"/>
              <a:gd name="connsiteX6" fmla="*/ 763479 w 893052"/>
              <a:gd name="connsiteY6" fmla="*/ 446251 h 892469"/>
              <a:gd name="connsiteX7" fmla="*/ 446018 w 893052"/>
              <a:gd name="connsiteY7" fmla="*/ 762164 h 892469"/>
              <a:gd name="connsiteX8" fmla="*/ 130278 w 893052"/>
              <a:gd name="connsiteY8" fmla="*/ 445219 h 892469"/>
              <a:gd name="connsiteX9" fmla="*/ 447223 w 893052"/>
              <a:gd name="connsiteY9" fmla="*/ 129135 h 892469"/>
              <a:gd name="connsiteX10" fmla="*/ 446879 w 893052"/>
              <a:gd name="connsiteY10" fmla="*/ 119843 h 892469"/>
              <a:gd name="connsiteX11" fmla="*/ 120643 w 893052"/>
              <a:gd name="connsiteY11" fmla="*/ 444187 h 892469"/>
              <a:gd name="connsiteX12" fmla="*/ 446363 w 893052"/>
              <a:gd name="connsiteY12" fmla="*/ 771283 h 892469"/>
              <a:gd name="connsiteX13" fmla="*/ 772599 w 893052"/>
              <a:gd name="connsiteY13" fmla="*/ 445391 h 892469"/>
              <a:gd name="connsiteX14" fmla="*/ 446879 w 893052"/>
              <a:gd name="connsiteY14" fmla="*/ 119843 h 892469"/>
              <a:gd name="connsiteX15" fmla="*/ 500047 w 893052"/>
              <a:gd name="connsiteY15" fmla="*/ 85 h 892469"/>
              <a:gd name="connsiteX16" fmla="*/ 504692 w 893052"/>
              <a:gd name="connsiteY16" fmla="*/ 258 h 892469"/>
              <a:gd name="connsiteX17" fmla="*/ 524652 w 893052"/>
              <a:gd name="connsiteY17" fmla="*/ 21766 h 892469"/>
              <a:gd name="connsiteX18" fmla="*/ 525857 w 893052"/>
              <a:gd name="connsiteY18" fmla="*/ 61857 h 892469"/>
              <a:gd name="connsiteX19" fmla="*/ 532911 w 893052"/>
              <a:gd name="connsiteY19" fmla="*/ 73557 h 892469"/>
              <a:gd name="connsiteX20" fmla="*/ 558377 w 893052"/>
              <a:gd name="connsiteY20" fmla="*/ 80268 h 892469"/>
              <a:gd name="connsiteX21" fmla="*/ 570422 w 893052"/>
              <a:gd name="connsiteY21" fmla="*/ 73901 h 892469"/>
              <a:gd name="connsiteX22" fmla="*/ 593306 w 893052"/>
              <a:gd name="connsiteY22" fmla="*/ 37252 h 892469"/>
              <a:gd name="connsiteX23" fmla="*/ 615503 w 893052"/>
              <a:gd name="connsiteY23" fmla="*/ 29509 h 892469"/>
              <a:gd name="connsiteX24" fmla="*/ 619460 w 893052"/>
              <a:gd name="connsiteY24" fmla="*/ 30885 h 892469"/>
              <a:gd name="connsiteX25" fmla="*/ 632021 w 893052"/>
              <a:gd name="connsiteY25" fmla="*/ 55491 h 892469"/>
              <a:gd name="connsiteX26" fmla="*/ 623074 w 893052"/>
              <a:gd name="connsiteY26" fmla="*/ 94033 h 892469"/>
              <a:gd name="connsiteX27" fmla="*/ 629268 w 893052"/>
              <a:gd name="connsiteY27" fmla="*/ 110724 h 892469"/>
              <a:gd name="connsiteX28" fmla="*/ 649227 w 893052"/>
              <a:gd name="connsiteY28" fmla="*/ 121736 h 892469"/>
              <a:gd name="connsiteX29" fmla="*/ 662477 w 893052"/>
              <a:gd name="connsiteY29" fmla="*/ 118639 h 892469"/>
              <a:gd name="connsiteX30" fmla="*/ 694137 w 893052"/>
              <a:gd name="connsiteY30" fmla="*/ 89215 h 892469"/>
              <a:gd name="connsiteX31" fmla="*/ 717538 w 893052"/>
              <a:gd name="connsiteY31" fmla="*/ 87323 h 892469"/>
              <a:gd name="connsiteX32" fmla="*/ 718742 w 893052"/>
              <a:gd name="connsiteY32" fmla="*/ 88183 h 892469"/>
              <a:gd name="connsiteX33" fmla="*/ 726141 w 893052"/>
              <a:gd name="connsiteY33" fmla="*/ 117951 h 892469"/>
              <a:gd name="connsiteX34" fmla="*/ 707730 w 893052"/>
              <a:gd name="connsiteY34" fmla="*/ 152363 h 892469"/>
              <a:gd name="connsiteX35" fmla="*/ 709279 w 893052"/>
              <a:gd name="connsiteY35" fmla="*/ 168710 h 892469"/>
              <a:gd name="connsiteX36" fmla="*/ 724764 w 893052"/>
              <a:gd name="connsiteY36" fmla="*/ 184024 h 892469"/>
              <a:gd name="connsiteX37" fmla="*/ 740250 w 893052"/>
              <a:gd name="connsiteY37" fmla="*/ 185400 h 892469"/>
              <a:gd name="connsiteX38" fmla="*/ 779309 w 893052"/>
              <a:gd name="connsiteY38" fmla="*/ 164752 h 892469"/>
              <a:gd name="connsiteX39" fmla="*/ 800645 w 893052"/>
              <a:gd name="connsiteY39" fmla="*/ 169226 h 892469"/>
              <a:gd name="connsiteX40" fmla="*/ 807184 w 893052"/>
              <a:gd name="connsiteY40" fmla="*/ 178001 h 892469"/>
              <a:gd name="connsiteX41" fmla="*/ 805463 w 893052"/>
              <a:gd name="connsiteY41" fmla="*/ 197273 h 892469"/>
              <a:gd name="connsiteX42" fmla="*/ 774319 w 893052"/>
              <a:gd name="connsiteY42" fmla="*/ 230825 h 892469"/>
              <a:gd name="connsiteX43" fmla="*/ 771566 w 893052"/>
              <a:gd name="connsiteY43" fmla="*/ 244591 h 892469"/>
              <a:gd name="connsiteX44" fmla="*/ 783439 w 893052"/>
              <a:gd name="connsiteY44" fmla="*/ 265238 h 892469"/>
              <a:gd name="connsiteX45" fmla="*/ 798580 w 893052"/>
              <a:gd name="connsiteY45" fmla="*/ 270229 h 892469"/>
              <a:gd name="connsiteX46" fmla="*/ 842629 w 893052"/>
              <a:gd name="connsiteY46" fmla="*/ 260249 h 892469"/>
              <a:gd name="connsiteX47" fmla="*/ 858975 w 893052"/>
              <a:gd name="connsiteY47" fmla="*/ 267819 h 892469"/>
              <a:gd name="connsiteX48" fmla="*/ 864137 w 893052"/>
              <a:gd name="connsiteY48" fmla="*/ 279692 h 892469"/>
              <a:gd name="connsiteX49" fmla="*/ 857082 w 893052"/>
              <a:gd name="connsiteY49" fmla="*/ 298963 h 892469"/>
              <a:gd name="connsiteX50" fmla="*/ 820777 w 893052"/>
              <a:gd name="connsiteY50" fmla="*/ 321504 h 892469"/>
              <a:gd name="connsiteX51" fmla="*/ 813034 w 893052"/>
              <a:gd name="connsiteY51" fmla="*/ 338366 h 892469"/>
              <a:gd name="connsiteX52" fmla="*/ 818368 w 893052"/>
              <a:gd name="connsiteY52" fmla="*/ 357982 h 892469"/>
              <a:gd name="connsiteX53" fmla="*/ 831273 w 893052"/>
              <a:gd name="connsiteY53" fmla="*/ 367101 h 892469"/>
              <a:gd name="connsiteX54" fmla="*/ 876526 w 893052"/>
              <a:gd name="connsiteY54" fmla="*/ 368822 h 892469"/>
              <a:gd name="connsiteX55" fmla="*/ 891152 w 893052"/>
              <a:gd name="connsiteY55" fmla="*/ 380350 h 892469"/>
              <a:gd name="connsiteX56" fmla="*/ 893044 w 893052"/>
              <a:gd name="connsiteY56" fmla="*/ 394288 h 892469"/>
              <a:gd name="connsiteX57" fmla="*/ 881860 w 893052"/>
              <a:gd name="connsiteY57" fmla="*/ 410118 h 892469"/>
              <a:gd name="connsiteX58" fmla="*/ 841080 w 893052"/>
              <a:gd name="connsiteY58" fmla="*/ 422679 h 892469"/>
              <a:gd name="connsiteX59" fmla="*/ 828348 w 893052"/>
              <a:gd name="connsiteY59" fmla="*/ 438852 h 892469"/>
              <a:gd name="connsiteX60" fmla="*/ 829208 w 893052"/>
              <a:gd name="connsiteY60" fmla="*/ 460189 h 892469"/>
              <a:gd name="connsiteX61" fmla="*/ 837983 w 893052"/>
              <a:gd name="connsiteY61" fmla="*/ 469480 h 892469"/>
              <a:gd name="connsiteX62" fmla="*/ 880827 w 893052"/>
              <a:gd name="connsiteY62" fmla="*/ 482557 h 892469"/>
              <a:gd name="connsiteX63" fmla="*/ 893044 w 893052"/>
              <a:gd name="connsiteY63" fmla="*/ 499592 h 892469"/>
              <a:gd name="connsiteX64" fmla="*/ 893044 w 893052"/>
              <a:gd name="connsiteY64" fmla="*/ 502689 h 892469"/>
              <a:gd name="connsiteX65" fmla="*/ 871020 w 893052"/>
              <a:gd name="connsiteY65" fmla="*/ 524541 h 892469"/>
              <a:gd name="connsiteX66" fmla="*/ 830413 w 893052"/>
              <a:gd name="connsiteY66" fmla="*/ 525746 h 892469"/>
              <a:gd name="connsiteX67" fmla="*/ 819572 w 893052"/>
              <a:gd name="connsiteY67" fmla="*/ 532456 h 892469"/>
              <a:gd name="connsiteX68" fmla="*/ 812690 w 893052"/>
              <a:gd name="connsiteY68" fmla="*/ 557922 h 892469"/>
              <a:gd name="connsiteX69" fmla="*/ 819400 w 893052"/>
              <a:gd name="connsiteY69" fmla="*/ 570311 h 892469"/>
              <a:gd name="connsiteX70" fmla="*/ 855190 w 893052"/>
              <a:gd name="connsiteY70" fmla="*/ 592679 h 892469"/>
              <a:gd name="connsiteX71" fmla="*/ 863277 w 893052"/>
              <a:gd name="connsiteY71" fmla="*/ 615564 h 892469"/>
              <a:gd name="connsiteX72" fmla="*/ 857599 w 893052"/>
              <a:gd name="connsiteY72" fmla="*/ 627264 h 892469"/>
              <a:gd name="connsiteX73" fmla="*/ 846587 w 893052"/>
              <a:gd name="connsiteY73" fmla="*/ 632770 h 892469"/>
              <a:gd name="connsiteX74" fmla="*/ 819228 w 893052"/>
              <a:gd name="connsiteY74" fmla="*/ 626748 h 892469"/>
              <a:gd name="connsiteX75" fmla="*/ 796860 w 893052"/>
              <a:gd name="connsiteY75" fmla="*/ 621586 h 892469"/>
              <a:gd name="connsiteX76" fmla="*/ 785159 w 893052"/>
              <a:gd name="connsiteY76" fmla="*/ 625200 h 892469"/>
              <a:gd name="connsiteX77" fmla="*/ 771050 w 893052"/>
              <a:gd name="connsiteY77" fmla="*/ 650493 h 892469"/>
              <a:gd name="connsiteX78" fmla="*/ 774491 w 893052"/>
              <a:gd name="connsiteY78" fmla="*/ 661333 h 892469"/>
              <a:gd name="connsiteX79" fmla="*/ 804603 w 893052"/>
              <a:gd name="connsiteY79" fmla="*/ 693682 h 892469"/>
              <a:gd name="connsiteX80" fmla="*/ 806495 w 893052"/>
              <a:gd name="connsiteY80" fmla="*/ 715878 h 892469"/>
              <a:gd name="connsiteX81" fmla="*/ 805291 w 893052"/>
              <a:gd name="connsiteY81" fmla="*/ 717599 h 892469"/>
              <a:gd name="connsiteX82" fmla="*/ 775007 w 893052"/>
              <a:gd name="connsiteY82" fmla="*/ 725170 h 892469"/>
              <a:gd name="connsiteX83" fmla="*/ 740078 w 893052"/>
              <a:gd name="connsiteY83" fmla="*/ 706586 h 892469"/>
              <a:gd name="connsiteX84" fmla="*/ 726485 w 893052"/>
              <a:gd name="connsiteY84" fmla="*/ 707103 h 892469"/>
              <a:gd name="connsiteX85" fmla="*/ 708762 w 893052"/>
              <a:gd name="connsiteY85" fmla="*/ 724481 h 892469"/>
              <a:gd name="connsiteX86" fmla="*/ 707902 w 893052"/>
              <a:gd name="connsiteY86" fmla="*/ 739451 h 892469"/>
              <a:gd name="connsiteX87" fmla="*/ 728550 w 893052"/>
              <a:gd name="connsiteY87" fmla="*/ 778510 h 892469"/>
              <a:gd name="connsiteX88" fmla="*/ 725109 w 893052"/>
              <a:gd name="connsiteY88" fmla="*/ 798814 h 892469"/>
              <a:gd name="connsiteX89" fmla="*/ 721667 w 893052"/>
              <a:gd name="connsiteY89" fmla="*/ 801911 h 892469"/>
              <a:gd name="connsiteX90" fmla="*/ 692072 w 893052"/>
              <a:gd name="connsiteY90" fmla="*/ 800878 h 892469"/>
              <a:gd name="connsiteX91" fmla="*/ 663165 w 893052"/>
              <a:gd name="connsiteY91" fmla="*/ 773864 h 892469"/>
              <a:gd name="connsiteX92" fmla="*/ 648367 w 893052"/>
              <a:gd name="connsiteY92" fmla="*/ 770939 h 892469"/>
              <a:gd name="connsiteX93" fmla="*/ 628063 w 893052"/>
              <a:gd name="connsiteY93" fmla="*/ 782467 h 892469"/>
              <a:gd name="connsiteX94" fmla="*/ 623074 w 893052"/>
              <a:gd name="connsiteY94" fmla="*/ 797609 h 892469"/>
              <a:gd name="connsiteX95" fmla="*/ 633398 w 893052"/>
              <a:gd name="connsiteY95" fmla="*/ 842690 h 892469"/>
              <a:gd name="connsiteX96" fmla="*/ 626687 w 893052"/>
              <a:gd name="connsiteY96" fmla="*/ 857660 h 892469"/>
              <a:gd name="connsiteX97" fmla="*/ 613954 w 893052"/>
              <a:gd name="connsiteY97" fmla="*/ 863338 h 892469"/>
              <a:gd name="connsiteX98" fmla="*/ 594511 w 893052"/>
              <a:gd name="connsiteY98" fmla="*/ 856456 h 892469"/>
              <a:gd name="connsiteX99" fmla="*/ 571970 w 893052"/>
              <a:gd name="connsiteY99" fmla="*/ 820150 h 892469"/>
              <a:gd name="connsiteX100" fmla="*/ 555108 w 893052"/>
              <a:gd name="connsiteY100" fmla="*/ 812235 h 892469"/>
              <a:gd name="connsiteX101" fmla="*/ 537041 w 893052"/>
              <a:gd name="connsiteY101" fmla="*/ 817053 h 892469"/>
              <a:gd name="connsiteX102" fmla="*/ 526029 w 893052"/>
              <a:gd name="connsiteY102" fmla="*/ 832022 h 892469"/>
              <a:gd name="connsiteX103" fmla="*/ 524824 w 893052"/>
              <a:gd name="connsiteY103" fmla="*/ 872630 h 892469"/>
              <a:gd name="connsiteX104" fmla="*/ 509166 w 893052"/>
              <a:gd name="connsiteY104" fmla="*/ 891213 h 892469"/>
              <a:gd name="connsiteX105" fmla="*/ 499359 w 893052"/>
              <a:gd name="connsiteY105" fmla="*/ 892417 h 892469"/>
              <a:gd name="connsiteX106" fmla="*/ 483529 w 893052"/>
              <a:gd name="connsiteY106" fmla="*/ 881749 h 892469"/>
              <a:gd name="connsiteX107" fmla="*/ 470280 w 893052"/>
              <a:gd name="connsiteY107" fmla="*/ 838561 h 892469"/>
              <a:gd name="connsiteX108" fmla="*/ 457891 w 893052"/>
              <a:gd name="connsiteY108" fmla="*/ 827893 h 892469"/>
              <a:gd name="connsiteX109" fmla="*/ 435178 w 893052"/>
              <a:gd name="connsiteY109" fmla="*/ 828065 h 892469"/>
              <a:gd name="connsiteX110" fmla="*/ 424166 w 893052"/>
              <a:gd name="connsiteY110" fmla="*/ 837528 h 892469"/>
              <a:gd name="connsiteX111" fmla="*/ 411605 w 893052"/>
              <a:gd name="connsiteY111" fmla="*/ 878308 h 892469"/>
              <a:gd name="connsiteX112" fmla="*/ 390441 w 893052"/>
              <a:gd name="connsiteY112" fmla="*/ 891901 h 892469"/>
              <a:gd name="connsiteX113" fmla="*/ 369105 w 893052"/>
              <a:gd name="connsiteY113" fmla="*/ 867812 h 892469"/>
              <a:gd name="connsiteX114" fmla="*/ 368073 w 893052"/>
              <a:gd name="connsiteY114" fmla="*/ 830818 h 892469"/>
              <a:gd name="connsiteX115" fmla="*/ 360330 w 893052"/>
              <a:gd name="connsiteY115" fmla="*/ 818429 h 892469"/>
              <a:gd name="connsiteX116" fmla="*/ 335208 w 893052"/>
              <a:gd name="connsiteY116" fmla="*/ 812063 h 892469"/>
              <a:gd name="connsiteX117" fmla="*/ 323164 w 893052"/>
              <a:gd name="connsiteY117" fmla="*/ 818429 h 892469"/>
              <a:gd name="connsiteX118" fmla="*/ 300279 w 893052"/>
              <a:gd name="connsiteY118" fmla="*/ 855079 h 892469"/>
              <a:gd name="connsiteX119" fmla="*/ 278943 w 893052"/>
              <a:gd name="connsiteY119" fmla="*/ 862822 h 892469"/>
              <a:gd name="connsiteX120" fmla="*/ 277394 w 893052"/>
              <a:gd name="connsiteY120" fmla="*/ 862306 h 892469"/>
              <a:gd name="connsiteX121" fmla="*/ 261908 w 893052"/>
              <a:gd name="connsiteY121" fmla="*/ 835291 h 892469"/>
              <a:gd name="connsiteX122" fmla="*/ 270684 w 893052"/>
              <a:gd name="connsiteY122" fmla="*/ 797265 h 892469"/>
              <a:gd name="connsiteX123" fmla="*/ 265006 w 893052"/>
              <a:gd name="connsiteY123" fmla="*/ 781779 h 892469"/>
              <a:gd name="connsiteX124" fmla="*/ 246594 w 893052"/>
              <a:gd name="connsiteY124" fmla="*/ 771111 h 892469"/>
              <a:gd name="connsiteX125" fmla="*/ 229904 w 893052"/>
              <a:gd name="connsiteY125" fmla="*/ 774208 h 892469"/>
              <a:gd name="connsiteX126" fmla="*/ 198761 w 893052"/>
              <a:gd name="connsiteY126" fmla="*/ 803287 h 892469"/>
              <a:gd name="connsiteX127" fmla="*/ 176908 w 893052"/>
              <a:gd name="connsiteY127" fmla="*/ 805352 h 892469"/>
              <a:gd name="connsiteX128" fmla="*/ 173811 w 893052"/>
              <a:gd name="connsiteY128" fmla="*/ 803287 h 892469"/>
              <a:gd name="connsiteX129" fmla="*/ 166928 w 893052"/>
              <a:gd name="connsiteY129" fmla="*/ 774552 h 892469"/>
              <a:gd name="connsiteX130" fmla="*/ 185511 w 893052"/>
              <a:gd name="connsiteY130" fmla="*/ 739623 h 892469"/>
              <a:gd name="connsiteX131" fmla="*/ 184135 w 893052"/>
              <a:gd name="connsiteY131" fmla="*/ 723277 h 892469"/>
              <a:gd name="connsiteX132" fmla="*/ 168649 w 893052"/>
              <a:gd name="connsiteY132" fmla="*/ 707963 h 892469"/>
              <a:gd name="connsiteX133" fmla="*/ 152647 w 893052"/>
              <a:gd name="connsiteY133" fmla="*/ 706758 h 892469"/>
              <a:gd name="connsiteX134" fmla="*/ 113932 w 893052"/>
              <a:gd name="connsiteY134" fmla="*/ 727235 h 892469"/>
              <a:gd name="connsiteX135" fmla="*/ 92768 w 893052"/>
              <a:gd name="connsiteY135" fmla="*/ 723277 h 892469"/>
              <a:gd name="connsiteX136" fmla="*/ 91392 w 893052"/>
              <a:gd name="connsiteY136" fmla="*/ 721728 h 892469"/>
              <a:gd name="connsiteX137" fmla="*/ 92252 w 893052"/>
              <a:gd name="connsiteY137" fmla="*/ 690068 h 892469"/>
              <a:gd name="connsiteX138" fmla="*/ 118234 w 893052"/>
              <a:gd name="connsiteY138" fmla="*/ 662366 h 892469"/>
              <a:gd name="connsiteX139" fmla="*/ 121331 w 893052"/>
              <a:gd name="connsiteY139" fmla="*/ 647224 h 892469"/>
              <a:gd name="connsiteX140" fmla="*/ 109459 w 893052"/>
              <a:gd name="connsiteY140" fmla="*/ 626576 h 892469"/>
              <a:gd name="connsiteX141" fmla="*/ 94489 w 893052"/>
              <a:gd name="connsiteY141" fmla="*/ 622274 h 892469"/>
              <a:gd name="connsiteX142" fmla="*/ 56979 w 893052"/>
              <a:gd name="connsiteY142" fmla="*/ 630878 h 892469"/>
              <a:gd name="connsiteX143" fmla="*/ 51989 w 893052"/>
              <a:gd name="connsiteY143" fmla="*/ 632082 h 892469"/>
              <a:gd name="connsiteX144" fmla="*/ 33406 w 893052"/>
              <a:gd name="connsiteY144" fmla="*/ 622963 h 892469"/>
              <a:gd name="connsiteX145" fmla="*/ 29104 w 893052"/>
              <a:gd name="connsiteY145" fmla="*/ 612983 h 892469"/>
              <a:gd name="connsiteX146" fmla="*/ 35987 w 893052"/>
              <a:gd name="connsiteY146" fmla="*/ 593539 h 892469"/>
              <a:gd name="connsiteX147" fmla="*/ 71260 w 893052"/>
              <a:gd name="connsiteY147" fmla="*/ 571515 h 892469"/>
              <a:gd name="connsiteX148" fmla="*/ 79691 w 893052"/>
              <a:gd name="connsiteY148" fmla="*/ 551728 h 892469"/>
              <a:gd name="connsiteX149" fmla="*/ 74357 w 893052"/>
              <a:gd name="connsiteY149" fmla="*/ 533833 h 892469"/>
              <a:gd name="connsiteX150" fmla="*/ 61452 w 893052"/>
              <a:gd name="connsiteY150" fmla="*/ 525229 h 892469"/>
              <a:gd name="connsiteX151" fmla="*/ 19813 w 893052"/>
              <a:gd name="connsiteY151" fmla="*/ 524025 h 892469"/>
              <a:gd name="connsiteX152" fmla="*/ 1230 w 893052"/>
              <a:gd name="connsiteY152" fmla="*/ 508367 h 892469"/>
              <a:gd name="connsiteX153" fmla="*/ 541 w 893052"/>
              <a:gd name="connsiteY153" fmla="*/ 504754 h 892469"/>
              <a:gd name="connsiteX154" fmla="*/ 16199 w 893052"/>
              <a:gd name="connsiteY154" fmla="*/ 481009 h 892469"/>
              <a:gd name="connsiteX155" fmla="*/ 53537 w 893052"/>
              <a:gd name="connsiteY155" fmla="*/ 469652 h 892469"/>
              <a:gd name="connsiteX156" fmla="*/ 64722 w 893052"/>
              <a:gd name="connsiteY156" fmla="*/ 457091 h 892469"/>
              <a:gd name="connsiteX157" fmla="*/ 64205 w 893052"/>
              <a:gd name="connsiteY157" fmla="*/ 433174 h 892469"/>
              <a:gd name="connsiteX158" fmla="*/ 55430 w 893052"/>
              <a:gd name="connsiteY158" fmla="*/ 423367 h 892469"/>
              <a:gd name="connsiteX159" fmla="*/ 15683 w 893052"/>
              <a:gd name="connsiteY159" fmla="*/ 411150 h 892469"/>
              <a:gd name="connsiteX160" fmla="*/ 541 w 893052"/>
              <a:gd name="connsiteY160" fmla="*/ 389126 h 892469"/>
              <a:gd name="connsiteX161" fmla="*/ 2090 w 893052"/>
              <a:gd name="connsiteY161" fmla="*/ 380006 h 892469"/>
              <a:gd name="connsiteX162" fmla="*/ 16371 w 893052"/>
              <a:gd name="connsiteY162" fmla="*/ 368650 h 892469"/>
              <a:gd name="connsiteX163" fmla="*/ 54914 w 893052"/>
              <a:gd name="connsiteY163" fmla="*/ 367445 h 892469"/>
              <a:gd name="connsiteX164" fmla="*/ 60592 w 893052"/>
              <a:gd name="connsiteY164" fmla="*/ 367273 h 892469"/>
              <a:gd name="connsiteX165" fmla="*/ 75906 w 893052"/>
              <a:gd name="connsiteY165" fmla="*/ 355229 h 892469"/>
              <a:gd name="connsiteX166" fmla="*/ 80379 w 893052"/>
              <a:gd name="connsiteY166" fmla="*/ 338194 h 892469"/>
              <a:gd name="connsiteX167" fmla="*/ 73153 w 893052"/>
              <a:gd name="connsiteY167" fmla="*/ 322020 h 892469"/>
              <a:gd name="connsiteX168" fmla="*/ 37879 w 893052"/>
              <a:gd name="connsiteY168" fmla="*/ 299996 h 892469"/>
              <a:gd name="connsiteX169" fmla="*/ 29964 w 893052"/>
              <a:gd name="connsiteY169" fmla="*/ 277455 h 892469"/>
              <a:gd name="connsiteX170" fmla="*/ 34954 w 893052"/>
              <a:gd name="connsiteY170" fmla="*/ 266615 h 892469"/>
              <a:gd name="connsiteX171" fmla="*/ 50440 w 893052"/>
              <a:gd name="connsiteY171" fmla="*/ 260077 h 892469"/>
              <a:gd name="connsiteX172" fmla="*/ 94489 w 893052"/>
              <a:gd name="connsiteY172" fmla="*/ 270229 h 892469"/>
              <a:gd name="connsiteX173" fmla="*/ 110491 w 893052"/>
              <a:gd name="connsiteY173" fmla="*/ 264894 h 892469"/>
              <a:gd name="connsiteX174" fmla="*/ 121331 w 893052"/>
              <a:gd name="connsiteY174" fmla="*/ 245967 h 892469"/>
              <a:gd name="connsiteX175" fmla="*/ 118234 w 893052"/>
              <a:gd name="connsiteY175" fmla="*/ 229793 h 892469"/>
              <a:gd name="connsiteX176" fmla="*/ 88983 w 893052"/>
              <a:gd name="connsiteY176" fmla="*/ 198649 h 892469"/>
              <a:gd name="connsiteX177" fmla="*/ 87262 w 893052"/>
              <a:gd name="connsiteY177" fmla="*/ 176453 h 892469"/>
              <a:gd name="connsiteX178" fmla="*/ 90187 w 893052"/>
              <a:gd name="connsiteY178" fmla="*/ 172151 h 892469"/>
              <a:gd name="connsiteX179" fmla="*/ 116685 w 893052"/>
              <a:gd name="connsiteY179" fmla="*/ 166301 h 892469"/>
              <a:gd name="connsiteX180" fmla="*/ 152475 w 893052"/>
              <a:gd name="connsiteY180" fmla="*/ 185400 h 892469"/>
              <a:gd name="connsiteX181" fmla="*/ 169337 w 893052"/>
              <a:gd name="connsiteY181" fmla="*/ 183852 h 892469"/>
              <a:gd name="connsiteX182" fmla="*/ 183791 w 893052"/>
              <a:gd name="connsiteY182" fmla="*/ 169570 h 892469"/>
              <a:gd name="connsiteX183" fmla="*/ 185684 w 893052"/>
              <a:gd name="connsiteY183" fmla="*/ 152363 h 892469"/>
              <a:gd name="connsiteX184" fmla="*/ 164864 w 893052"/>
              <a:gd name="connsiteY184" fmla="*/ 113305 h 892469"/>
              <a:gd name="connsiteX185" fmla="*/ 168477 w 893052"/>
              <a:gd name="connsiteY185" fmla="*/ 93517 h 892469"/>
              <a:gd name="connsiteX186" fmla="*/ 179317 w 893052"/>
              <a:gd name="connsiteY186" fmla="*/ 85430 h 892469"/>
              <a:gd name="connsiteX187" fmla="*/ 196868 w 893052"/>
              <a:gd name="connsiteY187" fmla="*/ 87323 h 892469"/>
              <a:gd name="connsiteX188" fmla="*/ 226635 w 893052"/>
              <a:gd name="connsiteY188" fmla="*/ 115025 h 892469"/>
              <a:gd name="connsiteX189" fmla="*/ 251757 w 893052"/>
              <a:gd name="connsiteY189" fmla="*/ 118639 h 892469"/>
              <a:gd name="connsiteX190" fmla="*/ 265866 w 893052"/>
              <a:gd name="connsiteY190" fmla="*/ 109863 h 892469"/>
              <a:gd name="connsiteX191" fmla="*/ 270684 w 893052"/>
              <a:gd name="connsiteY191" fmla="*/ 95066 h 892469"/>
              <a:gd name="connsiteX192" fmla="*/ 260704 w 893052"/>
              <a:gd name="connsiteY192" fmla="*/ 52049 h 892469"/>
              <a:gd name="connsiteX193" fmla="*/ 269135 w 893052"/>
              <a:gd name="connsiteY193" fmla="*/ 33638 h 892469"/>
              <a:gd name="connsiteX194" fmla="*/ 280664 w 893052"/>
              <a:gd name="connsiteY194" fmla="*/ 28820 h 892469"/>
              <a:gd name="connsiteX195" fmla="*/ 298903 w 893052"/>
              <a:gd name="connsiteY195" fmla="*/ 35359 h 892469"/>
              <a:gd name="connsiteX196" fmla="*/ 321959 w 893052"/>
              <a:gd name="connsiteY196" fmla="*/ 72525 h 892469"/>
              <a:gd name="connsiteX197" fmla="*/ 337961 w 893052"/>
              <a:gd name="connsiteY197" fmla="*/ 80268 h 892469"/>
              <a:gd name="connsiteX198" fmla="*/ 359470 w 893052"/>
              <a:gd name="connsiteY198" fmla="*/ 74246 h 892469"/>
              <a:gd name="connsiteX199" fmla="*/ 367385 w 893052"/>
              <a:gd name="connsiteY199" fmla="*/ 62717 h 892469"/>
              <a:gd name="connsiteX200" fmla="*/ 369105 w 893052"/>
              <a:gd name="connsiteY200" fmla="*/ 17980 h 892469"/>
              <a:gd name="connsiteX201" fmla="*/ 381838 w 893052"/>
              <a:gd name="connsiteY201" fmla="*/ 1634 h 892469"/>
              <a:gd name="connsiteX202" fmla="*/ 386484 w 893052"/>
              <a:gd name="connsiteY202" fmla="*/ 602 h 892469"/>
              <a:gd name="connsiteX203" fmla="*/ 412122 w 893052"/>
              <a:gd name="connsiteY203" fmla="*/ 16260 h 892469"/>
              <a:gd name="connsiteX204" fmla="*/ 423478 w 893052"/>
              <a:gd name="connsiteY204" fmla="*/ 54114 h 892469"/>
              <a:gd name="connsiteX205" fmla="*/ 434662 w 893052"/>
              <a:gd name="connsiteY205" fmla="*/ 64266 h 892469"/>
              <a:gd name="connsiteX206" fmla="*/ 459095 w 893052"/>
              <a:gd name="connsiteY206" fmla="*/ 64266 h 892469"/>
              <a:gd name="connsiteX207" fmla="*/ 469935 w 893052"/>
              <a:gd name="connsiteY207" fmla="*/ 54458 h 892469"/>
              <a:gd name="connsiteX208" fmla="*/ 482669 w 893052"/>
              <a:gd name="connsiteY208" fmla="*/ 12646 h 892469"/>
              <a:gd name="connsiteX209" fmla="*/ 500047 w 893052"/>
              <a:gd name="connsiteY209" fmla="*/ 85 h 8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893052" h="892469">
                <a:moveTo>
                  <a:pt x="446879" y="366069"/>
                </a:moveTo>
                <a:cubicBezTo>
                  <a:pt x="399045" y="366069"/>
                  <a:pt x="367040" y="405300"/>
                  <a:pt x="367213" y="445391"/>
                </a:cubicBezTo>
                <a:cubicBezTo>
                  <a:pt x="367385" y="489784"/>
                  <a:pt x="402314" y="525402"/>
                  <a:pt x="446535" y="525402"/>
                </a:cubicBezTo>
                <a:cubicBezTo>
                  <a:pt x="490755" y="525402"/>
                  <a:pt x="526201" y="490300"/>
                  <a:pt x="526373" y="445907"/>
                </a:cubicBezTo>
                <a:cubicBezTo>
                  <a:pt x="526545" y="401686"/>
                  <a:pt x="491788" y="366069"/>
                  <a:pt x="446879" y="366069"/>
                </a:cubicBezTo>
                <a:close/>
                <a:moveTo>
                  <a:pt x="447223" y="129135"/>
                </a:moveTo>
                <a:cubicBezTo>
                  <a:pt x="621181" y="129479"/>
                  <a:pt x="763823" y="271777"/>
                  <a:pt x="763479" y="446251"/>
                </a:cubicBezTo>
                <a:cubicBezTo>
                  <a:pt x="763135" y="618833"/>
                  <a:pt x="623074" y="762508"/>
                  <a:pt x="446018" y="762164"/>
                </a:cubicBezTo>
                <a:cubicBezTo>
                  <a:pt x="267587" y="761648"/>
                  <a:pt x="128902" y="616080"/>
                  <a:pt x="130278" y="445219"/>
                </a:cubicBezTo>
                <a:cubicBezTo>
                  <a:pt x="129246" y="271949"/>
                  <a:pt x="272404" y="128791"/>
                  <a:pt x="447223" y="129135"/>
                </a:cubicBezTo>
                <a:close/>
                <a:moveTo>
                  <a:pt x="446879" y="119843"/>
                </a:moveTo>
                <a:cubicBezTo>
                  <a:pt x="265522" y="119671"/>
                  <a:pt x="121331" y="265066"/>
                  <a:pt x="120643" y="444187"/>
                </a:cubicBezTo>
                <a:cubicBezTo>
                  <a:pt x="119954" y="627609"/>
                  <a:pt x="268791" y="771799"/>
                  <a:pt x="446363" y="771283"/>
                </a:cubicBezTo>
                <a:cubicBezTo>
                  <a:pt x="623418" y="771972"/>
                  <a:pt x="772770" y="629501"/>
                  <a:pt x="772599" y="445391"/>
                </a:cubicBezTo>
                <a:cubicBezTo>
                  <a:pt x="772427" y="264378"/>
                  <a:pt x="627203" y="120015"/>
                  <a:pt x="446879" y="119843"/>
                </a:cubicBezTo>
                <a:close/>
                <a:moveTo>
                  <a:pt x="500047" y="85"/>
                </a:moveTo>
                <a:cubicBezTo>
                  <a:pt x="501595" y="85"/>
                  <a:pt x="503144" y="85"/>
                  <a:pt x="504692" y="258"/>
                </a:cubicBezTo>
                <a:cubicBezTo>
                  <a:pt x="520006" y="1806"/>
                  <a:pt x="524308" y="6452"/>
                  <a:pt x="524652" y="21766"/>
                </a:cubicBezTo>
                <a:cubicBezTo>
                  <a:pt x="524996" y="35187"/>
                  <a:pt x="525513" y="48436"/>
                  <a:pt x="525857" y="61857"/>
                </a:cubicBezTo>
                <a:cubicBezTo>
                  <a:pt x="526029" y="67191"/>
                  <a:pt x="527921" y="71321"/>
                  <a:pt x="532911" y="73557"/>
                </a:cubicBezTo>
                <a:cubicBezTo>
                  <a:pt x="540999" y="77171"/>
                  <a:pt x="549429" y="79580"/>
                  <a:pt x="558377" y="80268"/>
                </a:cubicBezTo>
                <a:cubicBezTo>
                  <a:pt x="563883" y="80612"/>
                  <a:pt x="567669" y="78375"/>
                  <a:pt x="570422" y="73901"/>
                </a:cubicBezTo>
                <a:cubicBezTo>
                  <a:pt x="577993" y="61685"/>
                  <a:pt x="585735" y="49468"/>
                  <a:pt x="593306" y="37252"/>
                </a:cubicBezTo>
                <a:cubicBezTo>
                  <a:pt x="599845" y="26928"/>
                  <a:pt x="603803" y="25551"/>
                  <a:pt x="615503" y="29509"/>
                </a:cubicBezTo>
                <a:cubicBezTo>
                  <a:pt x="616879" y="30025"/>
                  <a:pt x="618084" y="30369"/>
                  <a:pt x="619460" y="30885"/>
                </a:cubicBezTo>
                <a:cubicBezTo>
                  <a:pt x="633053" y="36735"/>
                  <a:pt x="635290" y="41037"/>
                  <a:pt x="632021" y="55491"/>
                </a:cubicBezTo>
                <a:cubicBezTo>
                  <a:pt x="629096" y="68395"/>
                  <a:pt x="626171" y="81128"/>
                  <a:pt x="623074" y="94033"/>
                </a:cubicBezTo>
                <a:cubicBezTo>
                  <a:pt x="621353" y="101088"/>
                  <a:pt x="623074" y="106594"/>
                  <a:pt x="629268" y="110724"/>
                </a:cubicBezTo>
                <a:cubicBezTo>
                  <a:pt x="635635" y="115025"/>
                  <a:pt x="642001" y="118983"/>
                  <a:pt x="649227" y="121736"/>
                </a:cubicBezTo>
                <a:cubicBezTo>
                  <a:pt x="654390" y="123629"/>
                  <a:pt x="658519" y="122424"/>
                  <a:pt x="662477" y="118639"/>
                </a:cubicBezTo>
                <a:cubicBezTo>
                  <a:pt x="672972" y="108659"/>
                  <a:pt x="683469" y="99023"/>
                  <a:pt x="694137" y="89215"/>
                </a:cubicBezTo>
                <a:cubicBezTo>
                  <a:pt x="702912" y="80956"/>
                  <a:pt x="707730" y="80612"/>
                  <a:pt x="717538" y="87323"/>
                </a:cubicBezTo>
                <a:cubicBezTo>
                  <a:pt x="718054" y="87667"/>
                  <a:pt x="718398" y="87839"/>
                  <a:pt x="718742" y="88183"/>
                </a:cubicBezTo>
                <a:cubicBezTo>
                  <a:pt x="735433" y="100228"/>
                  <a:pt x="733024" y="105390"/>
                  <a:pt x="726141" y="117951"/>
                </a:cubicBezTo>
                <a:cubicBezTo>
                  <a:pt x="719947" y="129307"/>
                  <a:pt x="714096" y="141007"/>
                  <a:pt x="707730" y="152363"/>
                </a:cubicBezTo>
                <a:cubicBezTo>
                  <a:pt x="704461" y="158386"/>
                  <a:pt x="705149" y="163548"/>
                  <a:pt x="709279" y="168710"/>
                </a:cubicBezTo>
                <a:cubicBezTo>
                  <a:pt x="713924" y="174388"/>
                  <a:pt x="719086" y="179550"/>
                  <a:pt x="724764" y="184024"/>
                </a:cubicBezTo>
                <a:cubicBezTo>
                  <a:pt x="729582" y="187809"/>
                  <a:pt x="734572" y="188325"/>
                  <a:pt x="740250" y="185400"/>
                </a:cubicBezTo>
                <a:cubicBezTo>
                  <a:pt x="753155" y="178346"/>
                  <a:pt x="766232" y="171463"/>
                  <a:pt x="779309" y="164752"/>
                </a:cubicBezTo>
                <a:cubicBezTo>
                  <a:pt x="788600" y="159934"/>
                  <a:pt x="793935" y="160967"/>
                  <a:pt x="800645" y="169226"/>
                </a:cubicBezTo>
                <a:cubicBezTo>
                  <a:pt x="803054" y="171979"/>
                  <a:pt x="805291" y="174904"/>
                  <a:pt x="807184" y="178001"/>
                </a:cubicBezTo>
                <a:cubicBezTo>
                  <a:pt x="812001" y="185572"/>
                  <a:pt x="811485" y="190562"/>
                  <a:pt x="805463" y="197273"/>
                </a:cubicBezTo>
                <a:cubicBezTo>
                  <a:pt x="795139" y="208457"/>
                  <a:pt x="784815" y="219813"/>
                  <a:pt x="774319" y="230825"/>
                </a:cubicBezTo>
                <a:cubicBezTo>
                  <a:pt x="770362" y="234955"/>
                  <a:pt x="769501" y="239429"/>
                  <a:pt x="771566" y="244591"/>
                </a:cubicBezTo>
                <a:cubicBezTo>
                  <a:pt x="774663" y="251989"/>
                  <a:pt x="778449" y="258872"/>
                  <a:pt x="783439" y="265238"/>
                </a:cubicBezTo>
                <a:cubicBezTo>
                  <a:pt x="787396" y="270401"/>
                  <a:pt x="792214" y="271777"/>
                  <a:pt x="798580" y="270229"/>
                </a:cubicBezTo>
                <a:cubicBezTo>
                  <a:pt x="813206" y="266615"/>
                  <a:pt x="828003" y="263346"/>
                  <a:pt x="842629" y="260249"/>
                </a:cubicBezTo>
                <a:cubicBezTo>
                  <a:pt x="850372" y="258528"/>
                  <a:pt x="855018" y="260765"/>
                  <a:pt x="858975" y="267819"/>
                </a:cubicBezTo>
                <a:cubicBezTo>
                  <a:pt x="861040" y="271605"/>
                  <a:pt x="862761" y="275562"/>
                  <a:pt x="864137" y="279692"/>
                </a:cubicBezTo>
                <a:cubicBezTo>
                  <a:pt x="867062" y="289156"/>
                  <a:pt x="865514" y="293629"/>
                  <a:pt x="857082" y="298963"/>
                </a:cubicBezTo>
                <a:cubicBezTo>
                  <a:pt x="845038" y="306534"/>
                  <a:pt x="833165" y="314449"/>
                  <a:pt x="820777" y="321504"/>
                </a:cubicBezTo>
                <a:cubicBezTo>
                  <a:pt x="813722" y="325633"/>
                  <a:pt x="811829" y="331140"/>
                  <a:pt x="813034" y="338366"/>
                </a:cubicBezTo>
                <a:cubicBezTo>
                  <a:pt x="814066" y="345077"/>
                  <a:pt x="815959" y="351615"/>
                  <a:pt x="818368" y="357982"/>
                </a:cubicBezTo>
                <a:cubicBezTo>
                  <a:pt x="820605" y="363832"/>
                  <a:pt x="824562" y="366929"/>
                  <a:pt x="831273" y="367101"/>
                </a:cubicBezTo>
                <a:cubicBezTo>
                  <a:pt x="846415" y="367273"/>
                  <a:pt x="861384" y="368306"/>
                  <a:pt x="876526" y="368822"/>
                </a:cubicBezTo>
                <a:cubicBezTo>
                  <a:pt x="884785" y="369166"/>
                  <a:pt x="888915" y="372435"/>
                  <a:pt x="891152" y="380350"/>
                </a:cubicBezTo>
                <a:cubicBezTo>
                  <a:pt x="892528" y="384824"/>
                  <a:pt x="893044" y="389470"/>
                  <a:pt x="893044" y="394288"/>
                </a:cubicBezTo>
                <a:cubicBezTo>
                  <a:pt x="893044" y="403579"/>
                  <a:pt x="890463" y="407365"/>
                  <a:pt x="881860" y="410118"/>
                </a:cubicBezTo>
                <a:cubicBezTo>
                  <a:pt x="868267" y="414419"/>
                  <a:pt x="854673" y="418549"/>
                  <a:pt x="841080" y="422679"/>
                </a:cubicBezTo>
                <a:cubicBezTo>
                  <a:pt x="831273" y="425603"/>
                  <a:pt x="828692" y="428701"/>
                  <a:pt x="828348" y="438852"/>
                </a:cubicBezTo>
                <a:cubicBezTo>
                  <a:pt x="828175" y="445907"/>
                  <a:pt x="827659" y="453134"/>
                  <a:pt x="829208" y="460189"/>
                </a:cubicBezTo>
                <a:cubicBezTo>
                  <a:pt x="830240" y="465007"/>
                  <a:pt x="833165" y="467932"/>
                  <a:pt x="837983" y="469480"/>
                </a:cubicBezTo>
                <a:cubicBezTo>
                  <a:pt x="852265" y="473782"/>
                  <a:pt x="866546" y="478083"/>
                  <a:pt x="880827" y="482557"/>
                </a:cubicBezTo>
                <a:cubicBezTo>
                  <a:pt x="890807" y="485654"/>
                  <a:pt x="893216" y="489096"/>
                  <a:pt x="893044" y="499592"/>
                </a:cubicBezTo>
                <a:cubicBezTo>
                  <a:pt x="893044" y="500624"/>
                  <a:pt x="893044" y="501656"/>
                  <a:pt x="893044" y="502689"/>
                </a:cubicBezTo>
                <a:cubicBezTo>
                  <a:pt x="892356" y="518863"/>
                  <a:pt x="887194" y="524025"/>
                  <a:pt x="871020" y="524541"/>
                </a:cubicBezTo>
                <a:cubicBezTo>
                  <a:pt x="857427" y="524885"/>
                  <a:pt x="844006" y="525574"/>
                  <a:pt x="830413" y="525746"/>
                </a:cubicBezTo>
                <a:cubicBezTo>
                  <a:pt x="825250" y="525918"/>
                  <a:pt x="821637" y="528155"/>
                  <a:pt x="819572" y="532456"/>
                </a:cubicBezTo>
                <a:cubicBezTo>
                  <a:pt x="815787" y="540543"/>
                  <a:pt x="813378" y="548975"/>
                  <a:pt x="812690" y="557922"/>
                </a:cubicBezTo>
                <a:cubicBezTo>
                  <a:pt x="812173" y="563600"/>
                  <a:pt x="814582" y="567386"/>
                  <a:pt x="819400" y="570311"/>
                </a:cubicBezTo>
                <a:cubicBezTo>
                  <a:pt x="831445" y="577709"/>
                  <a:pt x="843317" y="585108"/>
                  <a:pt x="855190" y="592679"/>
                </a:cubicBezTo>
                <a:cubicBezTo>
                  <a:pt x="866030" y="599390"/>
                  <a:pt x="867407" y="603519"/>
                  <a:pt x="863277" y="615564"/>
                </a:cubicBezTo>
                <a:cubicBezTo>
                  <a:pt x="861901" y="619694"/>
                  <a:pt x="860008" y="623651"/>
                  <a:pt x="857599" y="627264"/>
                </a:cubicBezTo>
                <a:cubicBezTo>
                  <a:pt x="855362" y="630533"/>
                  <a:pt x="851749" y="632770"/>
                  <a:pt x="846587" y="632770"/>
                </a:cubicBezTo>
                <a:cubicBezTo>
                  <a:pt x="837467" y="630706"/>
                  <a:pt x="828348" y="628641"/>
                  <a:pt x="819228" y="626748"/>
                </a:cubicBezTo>
                <a:cubicBezTo>
                  <a:pt x="811829" y="625027"/>
                  <a:pt x="804258" y="623479"/>
                  <a:pt x="796860" y="621586"/>
                </a:cubicBezTo>
                <a:cubicBezTo>
                  <a:pt x="792042" y="620381"/>
                  <a:pt x="788256" y="621758"/>
                  <a:pt x="785159" y="625200"/>
                </a:cubicBezTo>
                <a:cubicBezTo>
                  <a:pt x="778793" y="632598"/>
                  <a:pt x="773803" y="641030"/>
                  <a:pt x="771050" y="650493"/>
                </a:cubicBezTo>
                <a:cubicBezTo>
                  <a:pt x="769673" y="654967"/>
                  <a:pt x="771738" y="658236"/>
                  <a:pt x="774491" y="661333"/>
                </a:cubicBezTo>
                <a:cubicBezTo>
                  <a:pt x="784471" y="672173"/>
                  <a:pt x="794623" y="683013"/>
                  <a:pt x="804603" y="693682"/>
                </a:cubicBezTo>
                <a:cubicBezTo>
                  <a:pt x="812173" y="701769"/>
                  <a:pt x="812518" y="706586"/>
                  <a:pt x="806495" y="715878"/>
                </a:cubicBezTo>
                <a:cubicBezTo>
                  <a:pt x="806151" y="716394"/>
                  <a:pt x="805807" y="717083"/>
                  <a:pt x="805291" y="717599"/>
                </a:cubicBezTo>
                <a:cubicBezTo>
                  <a:pt x="793935" y="732913"/>
                  <a:pt x="788945" y="733085"/>
                  <a:pt x="775007" y="725170"/>
                </a:cubicBezTo>
                <a:cubicBezTo>
                  <a:pt x="763651" y="718631"/>
                  <a:pt x="751606" y="712781"/>
                  <a:pt x="740078" y="706586"/>
                </a:cubicBezTo>
                <a:cubicBezTo>
                  <a:pt x="735260" y="704006"/>
                  <a:pt x="730787" y="704006"/>
                  <a:pt x="726485" y="707103"/>
                </a:cubicBezTo>
                <a:cubicBezTo>
                  <a:pt x="719602" y="711921"/>
                  <a:pt x="713752" y="717771"/>
                  <a:pt x="708762" y="724481"/>
                </a:cubicBezTo>
                <a:cubicBezTo>
                  <a:pt x="705149" y="729299"/>
                  <a:pt x="704977" y="734117"/>
                  <a:pt x="707902" y="739451"/>
                </a:cubicBezTo>
                <a:cubicBezTo>
                  <a:pt x="714957" y="752356"/>
                  <a:pt x="721839" y="765433"/>
                  <a:pt x="728550" y="778510"/>
                </a:cubicBezTo>
                <a:cubicBezTo>
                  <a:pt x="733196" y="787629"/>
                  <a:pt x="732507" y="791759"/>
                  <a:pt x="725109" y="798814"/>
                </a:cubicBezTo>
                <a:cubicBezTo>
                  <a:pt x="723904" y="799846"/>
                  <a:pt x="722872" y="801051"/>
                  <a:pt x="721667" y="801911"/>
                </a:cubicBezTo>
                <a:cubicBezTo>
                  <a:pt x="710655" y="809998"/>
                  <a:pt x="704977" y="813955"/>
                  <a:pt x="692072" y="800878"/>
                </a:cubicBezTo>
                <a:cubicBezTo>
                  <a:pt x="682780" y="791415"/>
                  <a:pt x="672801" y="782984"/>
                  <a:pt x="663165" y="773864"/>
                </a:cubicBezTo>
                <a:cubicBezTo>
                  <a:pt x="658691" y="769562"/>
                  <a:pt x="653873" y="768702"/>
                  <a:pt x="648367" y="770939"/>
                </a:cubicBezTo>
                <a:cubicBezTo>
                  <a:pt x="641141" y="773864"/>
                  <a:pt x="634258" y="777650"/>
                  <a:pt x="628063" y="782467"/>
                </a:cubicBezTo>
                <a:cubicBezTo>
                  <a:pt x="622902" y="786425"/>
                  <a:pt x="621525" y="791415"/>
                  <a:pt x="623074" y="797609"/>
                </a:cubicBezTo>
                <a:cubicBezTo>
                  <a:pt x="626687" y="812579"/>
                  <a:pt x="630128" y="827721"/>
                  <a:pt x="633398" y="842690"/>
                </a:cubicBezTo>
                <a:cubicBezTo>
                  <a:pt x="634774" y="849229"/>
                  <a:pt x="632537" y="854219"/>
                  <a:pt x="626687" y="857660"/>
                </a:cubicBezTo>
                <a:cubicBezTo>
                  <a:pt x="622729" y="860069"/>
                  <a:pt x="618428" y="861962"/>
                  <a:pt x="613954" y="863338"/>
                </a:cubicBezTo>
                <a:cubicBezTo>
                  <a:pt x="604835" y="866263"/>
                  <a:pt x="599673" y="864542"/>
                  <a:pt x="594511" y="856456"/>
                </a:cubicBezTo>
                <a:cubicBezTo>
                  <a:pt x="586940" y="844411"/>
                  <a:pt x="579197" y="832539"/>
                  <a:pt x="571970" y="820150"/>
                </a:cubicBezTo>
                <a:cubicBezTo>
                  <a:pt x="568013" y="813439"/>
                  <a:pt x="562851" y="810858"/>
                  <a:pt x="555108" y="812235"/>
                </a:cubicBezTo>
                <a:cubicBezTo>
                  <a:pt x="548914" y="813439"/>
                  <a:pt x="542891" y="814988"/>
                  <a:pt x="537041" y="817053"/>
                </a:cubicBezTo>
                <a:cubicBezTo>
                  <a:pt x="528954" y="819978"/>
                  <a:pt x="526373" y="823419"/>
                  <a:pt x="526029" y="832022"/>
                </a:cubicBezTo>
                <a:cubicBezTo>
                  <a:pt x="525513" y="845615"/>
                  <a:pt x="525169" y="859036"/>
                  <a:pt x="524824" y="872630"/>
                </a:cubicBezTo>
                <a:cubicBezTo>
                  <a:pt x="524480" y="885018"/>
                  <a:pt x="521383" y="888976"/>
                  <a:pt x="509166" y="891213"/>
                </a:cubicBezTo>
                <a:cubicBezTo>
                  <a:pt x="505897" y="891901"/>
                  <a:pt x="502628" y="892245"/>
                  <a:pt x="499359" y="892417"/>
                </a:cubicBezTo>
                <a:cubicBezTo>
                  <a:pt x="491272" y="892934"/>
                  <a:pt x="486110" y="889664"/>
                  <a:pt x="483529" y="881749"/>
                </a:cubicBezTo>
                <a:cubicBezTo>
                  <a:pt x="478883" y="867296"/>
                  <a:pt x="474409" y="853014"/>
                  <a:pt x="470280" y="838561"/>
                </a:cubicBezTo>
                <a:cubicBezTo>
                  <a:pt x="468387" y="832022"/>
                  <a:pt x="464429" y="828925"/>
                  <a:pt x="457891" y="827893"/>
                </a:cubicBezTo>
                <a:cubicBezTo>
                  <a:pt x="450320" y="826860"/>
                  <a:pt x="442749" y="826860"/>
                  <a:pt x="435178" y="828065"/>
                </a:cubicBezTo>
                <a:cubicBezTo>
                  <a:pt x="429500" y="828925"/>
                  <a:pt x="425887" y="831850"/>
                  <a:pt x="424166" y="837528"/>
                </a:cubicBezTo>
                <a:cubicBezTo>
                  <a:pt x="420209" y="851121"/>
                  <a:pt x="415907" y="864715"/>
                  <a:pt x="411605" y="878308"/>
                </a:cubicBezTo>
                <a:cubicBezTo>
                  <a:pt x="407820" y="890524"/>
                  <a:pt x="403002" y="893622"/>
                  <a:pt x="390441" y="891901"/>
                </a:cubicBezTo>
                <a:cubicBezTo>
                  <a:pt x="371514" y="889320"/>
                  <a:pt x="369277" y="886739"/>
                  <a:pt x="369105" y="867812"/>
                </a:cubicBezTo>
                <a:cubicBezTo>
                  <a:pt x="368933" y="855423"/>
                  <a:pt x="368417" y="843206"/>
                  <a:pt x="368073" y="830818"/>
                </a:cubicBezTo>
                <a:cubicBezTo>
                  <a:pt x="367901" y="825140"/>
                  <a:pt x="365664" y="820666"/>
                  <a:pt x="360330" y="818429"/>
                </a:cubicBezTo>
                <a:cubicBezTo>
                  <a:pt x="352243" y="814988"/>
                  <a:pt x="343984" y="812579"/>
                  <a:pt x="335208" y="812063"/>
                </a:cubicBezTo>
                <a:cubicBezTo>
                  <a:pt x="329874" y="811718"/>
                  <a:pt x="326089" y="813783"/>
                  <a:pt x="323164" y="818429"/>
                </a:cubicBezTo>
                <a:cubicBezTo>
                  <a:pt x="315765" y="830818"/>
                  <a:pt x="307850" y="842862"/>
                  <a:pt x="300279" y="855079"/>
                </a:cubicBezTo>
                <a:cubicBezTo>
                  <a:pt x="294257" y="864715"/>
                  <a:pt x="289611" y="866435"/>
                  <a:pt x="278943" y="862822"/>
                </a:cubicBezTo>
                <a:cubicBezTo>
                  <a:pt x="278427" y="862650"/>
                  <a:pt x="277911" y="862478"/>
                  <a:pt x="277394" y="862306"/>
                </a:cubicBezTo>
                <a:cubicBezTo>
                  <a:pt x="260876" y="855595"/>
                  <a:pt x="257607" y="851810"/>
                  <a:pt x="261908" y="835291"/>
                </a:cubicBezTo>
                <a:cubicBezTo>
                  <a:pt x="265178" y="822731"/>
                  <a:pt x="267587" y="809998"/>
                  <a:pt x="270684" y="797265"/>
                </a:cubicBezTo>
                <a:cubicBezTo>
                  <a:pt x="272232" y="790726"/>
                  <a:pt x="270512" y="785737"/>
                  <a:pt x="265006" y="781779"/>
                </a:cubicBezTo>
                <a:cubicBezTo>
                  <a:pt x="259155" y="777650"/>
                  <a:pt x="253133" y="774036"/>
                  <a:pt x="246594" y="771111"/>
                </a:cubicBezTo>
                <a:cubicBezTo>
                  <a:pt x="240400" y="768358"/>
                  <a:pt x="235066" y="769390"/>
                  <a:pt x="229904" y="774208"/>
                </a:cubicBezTo>
                <a:cubicBezTo>
                  <a:pt x="219580" y="784016"/>
                  <a:pt x="209085" y="793652"/>
                  <a:pt x="198761" y="803287"/>
                </a:cubicBezTo>
                <a:cubicBezTo>
                  <a:pt x="191018" y="810686"/>
                  <a:pt x="186028" y="811030"/>
                  <a:pt x="176908" y="805352"/>
                </a:cubicBezTo>
                <a:cubicBezTo>
                  <a:pt x="175876" y="804664"/>
                  <a:pt x="174843" y="803975"/>
                  <a:pt x="173811" y="803287"/>
                </a:cubicBezTo>
                <a:cubicBezTo>
                  <a:pt x="160562" y="793824"/>
                  <a:pt x="159358" y="788834"/>
                  <a:pt x="166928" y="774552"/>
                </a:cubicBezTo>
                <a:cubicBezTo>
                  <a:pt x="173123" y="762852"/>
                  <a:pt x="179145" y="751151"/>
                  <a:pt x="185511" y="739623"/>
                </a:cubicBezTo>
                <a:cubicBezTo>
                  <a:pt x="188781" y="733601"/>
                  <a:pt x="188265" y="728439"/>
                  <a:pt x="184135" y="723277"/>
                </a:cubicBezTo>
                <a:cubicBezTo>
                  <a:pt x="179661" y="717599"/>
                  <a:pt x="174499" y="712437"/>
                  <a:pt x="168649" y="707963"/>
                </a:cubicBezTo>
                <a:cubicBezTo>
                  <a:pt x="163487" y="704006"/>
                  <a:pt x="158325" y="703662"/>
                  <a:pt x="152647" y="706758"/>
                </a:cubicBezTo>
                <a:cubicBezTo>
                  <a:pt x="139914" y="713641"/>
                  <a:pt x="127009" y="720524"/>
                  <a:pt x="113932" y="727235"/>
                </a:cubicBezTo>
                <a:cubicBezTo>
                  <a:pt x="104813" y="732052"/>
                  <a:pt x="99479" y="730848"/>
                  <a:pt x="92768" y="723277"/>
                </a:cubicBezTo>
                <a:cubicBezTo>
                  <a:pt x="92252" y="722761"/>
                  <a:pt x="91908" y="722244"/>
                  <a:pt x="91392" y="721728"/>
                </a:cubicBezTo>
                <a:cubicBezTo>
                  <a:pt x="79519" y="707963"/>
                  <a:pt x="79691" y="703145"/>
                  <a:pt x="92252" y="690068"/>
                </a:cubicBezTo>
                <a:cubicBezTo>
                  <a:pt x="101027" y="680777"/>
                  <a:pt x="109287" y="671313"/>
                  <a:pt x="118234" y="662366"/>
                </a:cubicBezTo>
                <a:cubicBezTo>
                  <a:pt x="122708" y="657720"/>
                  <a:pt x="123568" y="652902"/>
                  <a:pt x="121331" y="647224"/>
                </a:cubicBezTo>
                <a:cubicBezTo>
                  <a:pt x="118406" y="639825"/>
                  <a:pt x="114276" y="632942"/>
                  <a:pt x="109459" y="626576"/>
                </a:cubicBezTo>
                <a:cubicBezTo>
                  <a:pt x="105501" y="621414"/>
                  <a:pt x="100167" y="620898"/>
                  <a:pt x="94489" y="622274"/>
                </a:cubicBezTo>
                <a:cubicBezTo>
                  <a:pt x="81928" y="625200"/>
                  <a:pt x="69539" y="628124"/>
                  <a:pt x="56979" y="630878"/>
                </a:cubicBezTo>
                <a:cubicBezTo>
                  <a:pt x="55258" y="631222"/>
                  <a:pt x="53537" y="631738"/>
                  <a:pt x="51989" y="632082"/>
                </a:cubicBezTo>
                <a:cubicBezTo>
                  <a:pt x="42525" y="633803"/>
                  <a:pt x="37707" y="631566"/>
                  <a:pt x="33406" y="622963"/>
                </a:cubicBezTo>
                <a:cubicBezTo>
                  <a:pt x="31857" y="619694"/>
                  <a:pt x="30309" y="616424"/>
                  <a:pt x="29104" y="612983"/>
                </a:cubicBezTo>
                <a:cubicBezTo>
                  <a:pt x="26007" y="603863"/>
                  <a:pt x="27727" y="598701"/>
                  <a:pt x="35987" y="593539"/>
                </a:cubicBezTo>
                <a:cubicBezTo>
                  <a:pt x="47687" y="586141"/>
                  <a:pt x="59560" y="578742"/>
                  <a:pt x="71260" y="571515"/>
                </a:cubicBezTo>
                <a:cubicBezTo>
                  <a:pt x="80551" y="565665"/>
                  <a:pt x="81928" y="562396"/>
                  <a:pt x="79691" y="551728"/>
                </a:cubicBezTo>
                <a:cubicBezTo>
                  <a:pt x="78315" y="545705"/>
                  <a:pt x="76766" y="539511"/>
                  <a:pt x="74357" y="533833"/>
                </a:cubicBezTo>
                <a:cubicBezTo>
                  <a:pt x="71948" y="528155"/>
                  <a:pt x="67819" y="525402"/>
                  <a:pt x="61452" y="525229"/>
                </a:cubicBezTo>
                <a:cubicBezTo>
                  <a:pt x="47515" y="525057"/>
                  <a:pt x="33750" y="524541"/>
                  <a:pt x="19813" y="524025"/>
                </a:cubicBezTo>
                <a:cubicBezTo>
                  <a:pt x="7252" y="523681"/>
                  <a:pt x="3466" y="520412"/>
                  <a:pt x="1230" y="508367"/>
                </a:cubicBezTo>
                <a:cubicBezTo>
                  <a:pt x="1057" y="507162"/>
                  <a:pt x="713" y="505958"/>
                  <a:pt x="541" y="504754"/>
                </a:cubicBezTo>
                <a:cubicBezTo>
                  <a:pt x="-1352" y="489440"/>
                  <a:pt x="1230" y="485482"/>
                  <a:pt x="16199" y="481009"/>
                </a:cubicBezTo>
                <a:cubicBezTo>
                  <a:pt x="28588" y="477223"/>
                  <a:pt x="40976" y="473094"/>
                  <a:pt x="53537" y="469652"/>
                </a:cubicBezTo>
                <a:cubicBezTo>
                  <a:pt x="60420" y="467760"/>
                  <a:pt x="64033" y="463802"/>
                  <a:pt x="64722" y="457091"/>
                </a:cubicBezTo>
                <a:cubicBezTo>
                  <a:pt x="65410" y="449176"/>
                  <a:pt x="65754" y="441089"/>
                  <a:pt x="64205" y="433174"/>
                </a:cubicBezTo>
                <a:cubicBezTo>
                  <a:pt x="63345" y="428012"/>
                  <a:pt x="60420" y="424915"/>
                  <a:pt x="55430" y="423367"/>
                </a:cubicBezTo>
                <a:cubicBezTo>
                  <a:pt x="42181" y="419409"/>
                  <a:pt x="28932" y="415280"/>
                  <a:pt x="15683" y="411150"/>
                </a:cubicBezTo>
                <a:cubicBezTo>
                  <a:pt x="1230" y="406676"/>
                  <a:pt x="-319" y="404267"/>
                  <a:pt x="541" y="389126"/>
                </a:cubicBezTo>
                <a:cubicBezTo>
                  <a:pt x="713" y="386028"/>
                  <a:pt x="1402" y="382931"/>
                  <a:pt x="2090" y="380006"/>
                </a:cubicBezTo>
                <a:cubicBezTo>
                  <a:pt x="4155" y="372435"/>
                  <a:pt x="8456" y="368994"/>
                  <a:pt x="16371" y="368650"/>
                </a:cubicBezTo>
                <a:cubicBezTo>
                  <a:pt x="29276" y="368134"/>
                  <a:pt x="42009" y="367790"/>
                  <a:pt x="54914" y="367445"/>
                </a:cubicBezTo>
                <a:cubicBezTo>
                  <a:pt x="56807" y="367445"/>
                  <a:pt x="58699" y="367273"/>
                  <a:pt x="60592" y="367273"/>
                </a:cubicBezTo>
                <a:cubicBezTo>
                  <a:pt x="69195" y="367618"/>
                  <a:pt x="73669" y="362799"/>
                  <a:pt x="75906" y="355229"/>
                </a:cubicBezTo>
                <a:cubicBezTo>
                  <a:pt x="77627" y="349551"/>
                  <a:pt x="79175" y="343872"/>
                  <a:pt x="80379" y="338194"/>
                </a:cubicBezTo>
                <a:cubicBezTo>
                  <a:pt x="81928" y="330279"/>
                  <a:pt x="80036" y="326494"/>
                  <a:pt x="73153" y="322020"/>
                </a:cubicBezTo>
                <a:cubicBezTo>
                  <a:pt x="61452" y="314621"/>
                  <a:pt x="49580" y="307223"/>
                  <a:pt x="37879" y="299996"/>
                </a:cubicBezTo>
                <a:cubicBezTo>
                  <a:pt x="27384" y="293457"/>
                  <a:pt x="25835" y="289328"/>
                  <a:pt x="29964" y="277455"/>
                </a:cubicBezTo>
                <a:cubicBezTo>
                  <a:pt x="31169" y="273670"/>
                  <a:pt x="32718" y="269884"/>
                  <a:pt x="34954" y="266615"/>
                </a:cubicBezTo>
                <a:cubicBezTo>
                  <a:pt x="38568" y="261109"/>
                  <a:pt x="43557" y="258356"/>
                  <a:pt x="50440" y="260077"/>
                </a:cubicBezTo>
                <a:cubicBezTo>
                  <a:pt x="65066" y="263518"/>
                  <a:pt x="79863" y="266615"/>
                  <a:pt x="94489" y="270229"/>
                </a:cubicBezTo>
                <a:cubicBezTo>
                  <a:pt x="101199" y="271949"/>
                  <a:pt x="106361" y="270401"/>
                  <a:pt x="110491" y="264894"/>
                </a:cubicBezTo>
                <a:cubicBezTo>
                  <a:pt x="114793" y="259044"/>
                  <a:pt x="118578" y="252678"/>
                  <a:pt x="121331" y="245967"/>
                </a:cubicBezTo>
                <a:cubicBezTo>
                  <a:pt x="123740" y="239945"/>
                  <a:pt x="123052" y="234783"/>
                  <a:pt x="118234" y="229793"/>
                </a:cubicBezTo>
                <a:cubicBezTo>
                  <a:pt x="108254" y="219641"/>
                  <a:pt x="98791" y="209145"/>
                  <a:pt x="88983" y="198649"/>
                </a:cubicBezTo>
                <a:cubicBezTo>
                  <a:pt x="81412" y="190390"/>
                  <a:pt x="81068" y="185744"/>
                  <a:pt x="87262" y="176453"/>
                </a:cubicBezTo>
                <a:cubicBezTo>
                  <a:pt x="88294" y="175076"/>
                  <a:pt x="89155" y="173527"/>
                  <a:pt x="90187" y="172151"/>
                </a:cubicBezTo>
                <a:cubicBezTo>
                  <a:pt x="98963" y="160623"/>
                  <a:pt x="103780" y="159590"/>
                  <a:pt x="116685" y="166301"/>
                </a:cubicBezTo>
                <a:cubicBezTo>
                  <a:pt x="128730" y="172667"/>
                  <a:pt x="140774" y="178862"/>
                  <a:pt x="152475" y="185400"/>
                </a:cubicBezTo>
                <a:cubicBezTo>
                  <a:pt x="158669" y="188841"/>
                  <a:pt x="164176" y="188153"/>
                  <a:pt x="169337" y="183852"/>
                </a:cubicBezTo>
                <a:cubicBezTo>
                  <a:pt x="174499" y="179550"/>
                  <a:pt x="179317" y="174732"/>
                  <a:pt x="183791" y="169570"/>
                </a:cubicBezTo>
                <a:cubicBezTo>
                  <a:pt x="188265" y="164236"/>
                  <a:pt x="189297" y="158902"/>
                  <a:pt x="185684" y="152363"/>
                </a:cubicBezTo>
                <a:cubicBezTo>
                  <a:pt x="178457" y="139459"/>
                  <a:pt x="171746" y="126381"/>
                  <a:pt x="164864" y="113305"/>
                </a:cubicBezTo>
                <a:cubicBezTo>
                  <a:pt x="160390" y="104701"/>
                  <a:pt x="161422" y="100056"/>
                  <a:pt x="168477" y="93517"/>
                </a:cubicBezTo>
                <a:cubicBezTo>
                  <a:pt x="171746" y="90420"/>
                  <a:pt x="175360" y="87839"/>
                  <a:pt x="179317" y="85430"/>
                </a:cubicBezTo>
                <a:cubicBezTo>
                  <a:pt x="186200" y="81472"/>
                  <a:pt x="191018" y="81989"/>
                  <a:pt x="196868" y="87323"/>
                </a:cubicBezTo>
                <a:cubicBezTo>
                  <a:pt x="206848" y="96442"/>
                  <a:pt x="216828" y="105734"/>
                  <a:pt x="226635" y="115025"/>
                </a:cubicBezTo>
                <a:cubicBezTo>
                  <a:pt x="236959" y="124833"/>
                  <a:pt x="239196" y="125177"/>
                  <a:pt x="251757" y="118639"/>
                </a:cubicBezTo>
                <a:cubicBezTo>
                  <a:pt x="256746" y="116058"/>
                  <a:pt x="261392" y="113305"/>
                  <a:pt x="265866" y="109863"/>
                </a:cubicBezTo>
                <a:cubicBezTo>
                  <a:pt x="270684" y="105906"/>
                  <a:pt x="272232" y="101260"/>
                  <a:pt x="270684" y="95066"/>
                </a:cubicBezTo>
                <a:cubicBezTo>
                  <a:pt x="267070" y="80784"/>
                  <a:pt x="263973" y="66331"/>
                  <a:pt x="260704" y="52049"/>
                </a:cubicBezTo>
                <a:cubicBezTo>
                  <a:pt x="258639" y="42758"/>
                  <a:pt x="260876" y="38112"/>
                  <a:pt x="269135" y="33638"/>
                </a:cubicBezTo>
                <a:cubicBezTo>
                  <a:pt x="272921" y="31746"/>
                  <a:pt x="276706" y="30197"/>
                  <a:pt x="280664" y="28820"/>
                </a:cubicBezTo>
                <a:cubicBezTo>
                  <a:pt x="289095" y="26240"/>
                  <a:pt x="293913" y="27788"/>
                  <a:pt x="298903" y="35359"/>
                </a:cubicBezTo>
                <a:cubicBezTo>
                  <a:pt x="306817" y="47576"/>
                  <a:pt x="314733" y="59792"/>
                  <a:pt x="321959" y="72525"/>
                </a:cubicBezTo>
                <a:cubicBezTo>
                  <a:pt x="325745" y="79064"/>
                  <a:pt x="330907" y="81300"/>
                  <a:pt x="337961" y="80268"/>
                </a:cubicBezTo>
                <a:cubicBezTo>
                  <a:pt x="345360" y="79064"/>
                  <a:pt x="352587" y="77171"/>
                  <a:pt x="359470" y="74246"/>
                </a:cubicBezTo>
                <a:cubicBezTo>
                  <a:pt x="364459" y="72009"/>
                  <a:pt x="367213" y="68568"/>
                  <a:pt x="367385" y="62717"/>
                </a:cubicBezTo>
                <a:cubicBezTo>
                  <a:pt x="367729" y="47748"/>
                  <a:pt x="368589" y="32950"/>
                  <a:pt x="369105" y="17980"/>
                </a:cubicBezTo>
                <a:cubicBezTo>
                  <a:pt x="369449" y="8345"/>
                  <a:pt x="372547" y="4215"/>
                  <a:pt x="381838" y="1634"/>
                </a:cubicBezTo>
                <a:cubicBezTo>
                  <a:pt x="383386" y="1290"/>
                  <a:pt x="384935" y="774"/>
                  <a:pt x="386484" y="602"/>
                </a:cubicBezTo>
                <a:cubicBezTo>
                  <a:pt x="403518" y="-1291"/>
                  <a:pt x="407648" y="602"/>
                  <a:pt x="412122" y="16260"/>
                </a:cubicBezTo>
                <a:cubicBezTo>
                  <a:pt x="415735" y="28992"/>
                  <a:pt x="420037" y="41381"/>
                  <a:pt x="423478" y="54114"/>
                </a:cubicBezTo>
                <a:cubicBezTo>
                  <a:pt x="425198" y="60136"/>
                  <a:pt x="428812" y="63406"/>
                  <a:pt x="434662" y="64266"/>
                </a:cubicBezTo>
                <a:cubicBezTo>
                  <a:pt x="442749" y="65299"/>
                  <a:pt x="451008" y="65299"/>
                  <a:pt x="459095" y="64266"/>
                </a:cubicBezTo>
                <a:cubicBezTo>
                  <a:pt x="464774" y="63578"/>
                  <a:pt x="468215" y="60136"/>
                  <a:pt x="469935" y="54458"/>
                </a:cubicBezTo>
                <a:cubicBezTo>
                  <a:pt x="474065" y="40521"/>
                  <a:pt x="478367" y="26584"/>
                  <a:pt x="482669" y="12646"/>
                </a:cubicBezTo>
                <a:cubicBezTo>
                  <a:pt x="485938" y="2322"/>
                  <a:pt x="489207" y="-87"/>
                  <a:pt x="500047" y="85"/>
                </a:cubicBezTo>
                <a:close/>
              </a:path>
            </a:pathLst>
          </a:custGeom>
          <a:solidFill>
            <a:schemeClr val="bg1"/>
          </a:solidFill>
          <a:ln w="515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9976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FF1FDA4E-DF01-4D02-BE4F-950B8F39C2BD}"/>
              </a:ext>
            </a:extLst>
          </p:cNvPr>
          <p:cNvGrpSpPr/>
          <p:nvPr/>
        </p:nvGrpSpPr>
        <p:grpSpPr>
          <a:xfrm rot="16200000">
            <a:off x="5185060" y="-1635379"/>
            <a:ext cx="1819481" cy="12191852"/>
            <a:chOff x="7863840" y="1228255"/>
            <a:chExt cx="909828" cy="228600"/>
          </a:xfrm>
        </p:grpSpPr>
        <p:sp>
          <p:nvSpPr>
            <p:cNvPr id="58" name="Rectangle 57">
              <a:extLst>
                <a:ext uri="{FF2B5EF4-FFF2-40B4-BE49-F238E27FC236}">
                  <a16:creationId xmlns:a16="http://schemas.microsoft.com/office/drawing/2014/main" id="{775BF98B-6CE0-479F-B192-D0B65405D91E}"/>
                </a:ext>
              </a:extLst>
            </p:cNvPr>
            <p:cNvSpPr/>
            <p:nvPr/>
          </p:nvSpPr>
          <p:spPr>
            <a:xfrm>
              <a:off x="7863840" y="1228255"/>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E689373-AF9D-48E9-912C-597D7E266311}"/>
                </a:ext>
              </a:extLst>
            </p:cNvPr>
            <p:cNvSpPr/>
            <p:nvPr/>
          </p:nvSpPr>
          <p:spPr>
            <a:xfrm>
              <a:off x="8090916" y="1228255"/>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9A34452-B0CF-452A-A38C-0E75F4630101}"/>
                </a:ext>
              </a:extLst>
            </p:cNvPr>
            <p:cNvSpPr/>
            <p:nvPr/>
          </p:nvSpPr>
          <p:spPr>
            <a:xfrm>
              <a:off x="8317992" y="1228255"/>
              <a:ext cx="2286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D810C2BA-7B37-4863-B1DB-843D5DBB60E2}"/>
                </a:ext>
              </a:extLst>
            </p:cNvPr>
            <p:cNvSpPr/>
            <p:nvPr/>
          </p:nvSpPr>
          <p:spPr>
            <a:xfrm>
              <a:off x="8545068" y="1228255"/>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F4CB848E-1D16-4F7F-919F-6A9FB17B8BC0}"/>
              </a:ext>
            </a:extLst>
          </p:cNvPr>
          <p:cNvSpPr/>
          <p:nvPr/>
        </p:nvSpPr>
        <p:spPr>
          <a:xfrm>
            <a:off x="0" y="3550807"/>
            <a:ext cx="12192000" cy="1818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2C559B9-D98C-4A53-B487-921BAB20C290}"/>
              </a:ext>
            </a:extLst>
          </p:cNvPr>
          <p:cNvSpPr txBox="1"/>
          <p:nvPr/>
        </p:nvSpPr>
        <p:spPr>
          <a:xfrm>
            <a:off x="660899" y="2654748"/>
            <a:ext cx="11226296" cy="830997"/>
          </a:xfrm>
          <a:prstGeom prst="rect">
            <a:avLst/>
          </a:prstGeom>
          <a:noFill/>
        </p:spPr>
        <p:txBody>
          <a:bodyPr wrap="square" rtlCol="0" anchor="ctr">
            <a:spAutoFit/>
          </a:bodyPr>
          <a:lstStyle/>
          <a:p>
            <a:pPr algn="ctr"/>
            <a:r>
              <a:rPr lang="en-US" altLang="ko-KR" sz="4800" dirty="0">
                <a:solidFill>
                  <a:schemeClr val="bg1"/>
                </a:solidFill>
                <a:cs typeface="Arial" pitchFamily="34" charset="0"/>
              </a:rPr>
              <a:t>Introduction</a:t>
            </a:r>
            <a:endParaRPr lang="ko-KR" altLang="en-US" sz="4800" dirty="0">
              <a:solidFill>
                <a:schemeClr val="bg1"/>
              </a:solidFill>
              <a:cs typeface="Arial" pitchFamily="34" charset="0"/>
            </a:endParaRPr>
          </a:p>
        </p:txBody>
      </p:sp>
      <p:grpSp>
        <p:nvGrpSpPr>
          <p:cNvPr id="7" name="Group 6">
            <a:extLst>
              <a:ext uri="{FF2B5EF4-FFF2-40B4-BE49-F238E27FC236}">
                <a16:creationId xmlns:a16="http://schemas.microsoft.com/office/drawing/2014/main" id="{9735DCAE-0DE9-45E0-A48A-B18941551671}"/>
              </a:ext>
            </a:extLst>
          </p:cNvPr>
          <p:cNvGrpSpPr/>
          <p:nvPr/>
        </p:nvGrpSpPr>
        <p:grpSpPr>
          <a:xfrm rot="3017773">
            <a:off x="5584718" y="1817122"/>
            <a:ext cx="469873" cy="327856"/>
            <a:chOff x="5405974" y="1533288"/>
            <a:chExt cx="608646" cy="424685"/>
          </a:xfrm>
        </p:grpSpPr>
        <p:sp>
          <p:nvSpPr>
            <p:cNvPr id="8" name="Trapezoid 7">
              <a:extLst>
                <a:ext uri="{FF2B5EF4-FFF2-40B4-BE49-F238E27FC236}">
                  <a16:creationId xmlns:a16="http://schemas.microsoft.com/office/drawing/2014/main" id="{D9CB82F0-1BBB-4901-9194-76CB42845806}"/>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apezoid 8">
              <a:extLst>
                <a:ext uri="{FF2B5EF4-FFF2-40B4-BE49-F238E27FC236}">
                  <a16:creationId xmlns:a16="http://schemas.microsoft.com/office/drawing/2014/main" id="{4D88FC46-5725-410F-890A-35F76450D5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apezoid 9">
              <a:extLst>
                <a:ext uri="{FF2B5EF4-FFF2-40B4-BE49-F238E27FC236}">
                  <a16:creationId xmlns:a16="http://schemas.microsoft.com/office/drawing/2014/main" id="{48B958BF-0A77-4155-A4B2-0AACCACBC099}"/>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apezoid 10">
              <a:extLst>
                <a:ext uri="{FF2B5EF4-FFF2-40B4-BE49-F238E27FC236}">
                  <a16:creationId xmlns:a16="http://schemas.microsoft.com/office/drawing/2014/main" id="{694FAF09-C37B-4D5F-8986-128E1406A5B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apezoid 11">
              <a:extLst>
                <a:ext uri="{FF2B5EF4-FFF2-40B4-BE49-F238E27FC236}">
                  <a16:creationId xmlns:a16="http://schemas.microsoft.com/office/drawing/2014/main" id="{2DC4A586-D53B-4732-9EC4-ECBA24BE2E06}"/>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ED81B5EA-563E-4DB8-9CFD-33E2046DB885}"/>
              </a:ext>
            </a:extLst>
          </p:cNvPr>
          <p:cNvGrpSpPr/>
          <p:nvPr/>
        </p:nvGrpSpPr>
        <p:grpSpPr>
          <a:xfrm rot="7898637">
            <a:off x="5214392" y="1000348"/>
            <a:ext cx="344525" cy="861967"/>
            <a:chOff x="4130248" y="650162"/>
            <a:chExt cx="502279" cy="1664988"/>
          </a:xfrm>
          <a:solidFill>
            <a:schemeClr val="accent2"/>
          </a:solidFill>
        </p:grpSpPr>
        <p:sp>
          <p:nvSpPr>
            <p:cNvPr id="47" name="Trapezoid 46">
              <a:extLst>
                <a:ext uri="{FF2B5EF4-FFF2-40B4-BE49-F238E27FC236}">
                  <a16:creationId xmlns:a16="http://schemas.microsoft.com/office/drawing/2014/main" id="{25299E69-BA35-434B-B436-C1980380A0BC}"/>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94">
              <a:extLst>
                <a:ext uri="{FF2B5EF4-FFF2-40B4-BE49-F238E27FC236}">
                  <a16:creationId xmlns:a16="http://schemas.microsoft.com/office/drawing/2014/main" id="{835959BC-934F-4D8A-AA73-95D23A7C2F98}"/>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141212BB-D030-4BEF-BE2B-E8A3CC790CBA}"/>
              </a:ext>
            </a:extLst>
          </p:cNvPr>
          <p:cNvGrpSpPr/>
          <p:nvPr/>
        </p:nvGrpSpPr>
        <p:grpSpPr>
          <a:xfrm rot="15664019">
            <a:off x="4239240" y="746537"/>
            <a:ext cx="414152" cy="1446605"/>
            <a:chOff x="391499" y="630207"/>
            <a:chExt cx="531848" cy="1593194"/>
          </a:xfrm>
        </p:grpSpPr>
        <p:sp>
          <p:nvSpPr>
            <p:cNvPr id="45" name="Rectangle: Rounded Corners 44">
              <a:extLst>
                <a:ext uri="{FF2B5EF4-FFF2-40B4-BE49-F238E27FC236}">
                  <a16:creationId xmlns:a16="http://schemas.microsoft.com/office/drawing/2014/main" id="{B9BE7176-3872-43EB-A826-A8BF0B3D3AA9}"/>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33A43497-A4DD-45E4-9034-17F05C2472D1}"/>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C5481BE7-71C0-450E-A70A-571423B47A0D}"/>
              </a:ext>
            </a:extLst>
          </p:cNvPr>
          <p:cNvGrpSpPr/>
          <p:nvPr/>
        </p:nvGrpSpPr>
        <p:grpSpPr>
          <a:xfrm rot="1062574">
            <a:off x="4839586" y="933055"/>
            <a:ext cx="437403" cy="437403"/>
            <a:chOff x="121429" y="411151"/>
            <a:chExt cx="607375" cy="607375"/>
          </a:xfrm>
        </p:grpSpPr>
        <p:sp>
          <p:nvSpPr>
            <p:cNvPr id="41" name="Oval 40">
              <a:extLst>
                <a:ext uri="{FF2B5EF4-FFF2-40B4-BE49-F238E27FC236}">
                  <a16:creationId xmlns:a16="http://schemas.microsoft.com/office/drawing/2014/main" id="{B6BF831C-93C3-4C77-BDD8-D85C6F731450}"/>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E48EA4FD-67BD-4ECB-B5B2-D1AF9B26157F}"/>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99C56264-3285-49B3-A816-65D9409E04E9}"/>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Oval 43">
              <a:extLst>
                <a:ext uri="{FF2B5EF4-FFF2-40B4-BE49-F238E27FC236}">
                  <a16:creationId xmlns:a16="http://schemas.microsoft.com/office/drawing/2014/main" id="{B2689479-8691-451F-A1E5-FFB058AEBB40}"/>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Top Corners Rounded 27">
            <a:extLst>
              <a:ext uri="{FF2B5EF4-FFF2-40B4-BE49-F238E27FC236}">
                <a16:creationId xmlns:a16="http://schemas.microsoft.com/office/drawing/2014/main" id="{11477A9D-5103-4038-9015-597B6AB52E31}"/>
              </a:ext>
            </a:extLst>
          </p:cNvPr>
          <p:cNvSpPr/>
          <p:nvPr/>
        </p:nvSpPr>
        <p:spPr>
          <a:xfrm>
            <a:off x="2939995" y="3151042"/>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11DF975C-FC1D-4FDC-BA0B-3E156064369A}"/>
              </a:ext>
            </a:extLst>
          </p:cNvPr>
          <p:cNvGrpSpPr/>
          <p:nvPr/>
        </p:nvGrpSpPr>
        <p:grpSpPr>
          <a:xfrm rot="1056235">
            <a:off x="3546587" y="1803551"/>
            <a:ext cx="391039" cy="1171393"/>
            <a:chOff x="391499" y="630207"/>
            <a:chExt cx="531845" cy="1593193"/>
          </a:xfrm>
        </p:grpSpPr>
        <p:sp>
          <p:nvSpPr>
            <p:cNvPr id="39" name="Rectangle: Rounded Corners 38">
              <a:extLst>
                <a:ext uri="{FF2B5EF4-FFF2-40B4-BE49-F238E27FC236}">
                  <a16:creationId xmlns:a16="http://schemas.microsoft.com/office/drawing/2014/main" id="{079CD355-7C99-4C02-BD98-37C24D860C97}"/>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029965E1-817B-4D1E-986B-850BE9D7E64D}"/>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91E7D623-F73A-43EC-837E-03076914DBEF}"/>
              </a:ext>
            </a:extLst>
          </p:cNvPr>
          <p:cNvSpPr/>
          <p:nvPr/>
        </p:nvSpPr>
        <p:spPr>
          <a:xfrm>
            <a:off x="3460460" y="1575008"/>
            <a:ext cx="525968" cy="52596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2C054BD6-D082-4DC0-8827-D7E8070099FB}"/>
              </a:ext>
            </a:extLst>
          </p:cNvPr>
          <p:cNvSpPr/>
          <p:nvPr/>
        </p:nvSpPr>
        <p:spPr>
          <a:xfrm>
            <a:off x="3517185" y="1631733"/>
            <a:ext cx="412519" cy="41251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5B9507AB-3C37-4D88-B35B-F394E88D376E}"/>
              </a:ext>
            </a:extLst>
          </p:cNvPr>
          <p:cNvSpPr/>
          <p:nvPr/>
        </p:nvSpPr>
        <p:spPr>
          <a:xfrm>
            <a:off x="3620522" y="1735607"/>
            <a:ext cx="205845" cy="204771"/>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Oval 32">
            <a:extLst>
              <a:ext uri="{FF2B5EF4-FFF2-40B4-BE49-F238E27FC236}">
                <a16:creationId xmlns:a16="http://schemas.microsoft.com/office/drawing/2014/main" id="{4E1D1415-C04D-4B04-894B-0DACAB00CF83}"/>
              </a:ext>
            </a:extLst>
          </p:cNvPr>
          <p:cNvSpPr/>
          <p:nvPr/>
        </p:nvSpPr>
        <p:spPr>
          <a:xfrm>
            <a:off x="3689186" y="1803734"/>
            <a:ext cx="68517" cy="68517"/>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Top Corners Rounded 33">
            <a:extLst>
              <a:ext uri="{FF2B5EF4-FFF2-40B4-BE49-F238E27FC236}">
                <a16:creationId xmlns:a16="http://schemas.microsoft.com/office/drawing/2014/main" id="{4930E9EE-A029-4432-A909-6D41C8ABBA87}"/>
              </a:ext>
            </a:extLst>
          </p:cNvPr>
          <p:cNvSpPr/>
          <p:nvPr/>
        </p:nvSpPr>
        <p:spPr>
          <a:xfrm>
            <a:off x="3126222" y="3080302"/>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Top Corners Rounded 34">
            <a:extLst>
              <a:ext uri="{FF2B5EF4-FFF2-40B4-BE49-F238E27FC236}">
                <a16:creationId xmlns:a16="http://schemas.microsoft.com/office/drawing/2014/main" id="{9D3DBAE6-A187-408C-9B1B-2F6D5D6AEB72}"/>
              </a:ext>
            </a:extLst>
          </p:cNvPr>
          <p:cNvSpPr/>
          <p:nvPr/>
        </p:nvSpPr>
        <p:spPr>
          <a:xfrm>
            <a:off x="3288913" y="2828857"/>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63CBFF0E-5897-4AF6-9083-120D02669595}"/>
              </a:ext>
            </a:extLst>
          </p:cNvPr>
          <p:cNvSpPr/>
          <p:nvPr/>
        </p:nvSpPr>
        <p:spPr>
          <a:xfrm>
            <a:off x="-1" y="3417122"/>
            <a:ext cx="12191853" cy="70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1A64975-1C0D-43DB-B28F-106A015F4420}"/>
              </a:ext>
            </a:extLst>
          </p:cNvPr>
          <p:cNvSpPr/>
          <p:nvPr/>
        </p:nvSpPr>
        <p:spPr>
          <a:xfrm>
            <a:off x="147" y="5426893"/>
            <a:ext cx="12191853" cy="70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CF63D451-1BEB-40CE-BFCD-540A5DD08F48}"/>
              </a:ext>
            </a:extLst>
          </p:cNvPr>
          <p:cNvGrpSpPr/>
          <p:nvPr/>
        </p:nvGrpSpPr>
        <p:grpSpPr>
          <a:xfrm>
            <a:off x="5508499" y="1970859"/>
            <a:ext cx="773065" cy="771576"/>
            <a:chOff x="7167944" y="1624190"/>
            <a:chExt cx="2677919" cy="2672764"/>
          </a:xfrm>
          <a:solidFill>
            <a:schemeClr val="bg1"/>
          </a:solidFill>
        </p:grpSpPr>
        <p:sp>
          <p:nvSpPr>
            <p:cNvPr id="55" name="Freeform: Shape 54">
              <a:extLst>
                <a:ext uri="{FF2B5EF4-FFF2-40B4-BE49-F238E27FC236}">
                  <a16:creationId xmlns:a16="http://schemas.microsoft.com/office/drawing/2014/main" id="{8032EB02-FC35-4D54-8996-33EBC586C22E}"/>
                </a:ext>
              </a:extLst>
            </p:cNvPr>
            <p:cNvSpPr/>
            <p:nvPr/>
          </p:nvSpPr>
          <p:spPr>
            <a:xfrm>
              <a:off x="7167944" y="1624190"/>
              <a:ext cx="2677919"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adFill>
              <a:gsLst>
                <a:gs pos="0">
                  <a:schemeClr val="accent1"/>
                </a:gs>
                <a:gs pos="98000">
                  <a:schemeClr val="accent2"/>
                </a:gs>
              </a:gsLst>
              <a:lin ang="0" scaled="1"/>
            </a:gradFill>
            <a:ln w="1270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5FDED2E9-75FD-416F-91DF-D4D371D2EA50}"/>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adFill>
              <a:gsLst>
                <a:gs pos="0">
                  <a:schemeClr val="accent1"/>
                </a:gs>
                <a:gs pos="98000">
                  <a:schemeClr val="accent2"/>
                </a:gs>
              </a:gsLst>
              <a:lin ang="0" scaled="1"/>
            </a:gradFill>
            <a:ln w="12700" cap="flat">
              <a:no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7FFA7157-9D15-4357-AF8E-091BDDBE9CC9}"/>
              </a:ext>
            </a:extLst>
          </p:cNvPr>
          <p:cNvGrpSpPr/>
          <p:nvPr/>
        </p:nvGrpSpPr>
        <p:grpSpPr>
          <a:xfrm rot="18490567" flipH="1">
            <a:off x="5363387" y="1800598"/>
            <a:ext cx="471722" cy="328072"/>
            <a:chOff x="5405974" y="1533288"/>
            <a:chExt cx="611040" cy="424965"/>
          </a:xfrm>
        </p:grpSpPr>
        <p:sp>
          <p:nvSpPr>
            <p:cNvPr id="19" name="Trapezoid 18">
              <a:extLst>
                <a:ext uri="{FF2B5EF4-FFF2-40B4-BE49-F238E27FC236}">
                  <a16:creationId xmlns:a16="http://schemas.microsoft.com/office/drawing/2014/main" id="{4D77C9AF-BA17-47FC-8902-AE54771234AD}"/>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apezoid 19">
              <a:extLst>
                <a:ext uri="{FF2B5EF4-FFF2-40B4-BE49-F238E27FC236}">
                  <a16:creationId xmlns:a16="http://schemas.microsoft.com/office/drawing/2014/main" id="{46B1721D-1165-4A00-8863-347C1607B84E}"/>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20">
              <a:extLst>
                <a:ext uri="{FF2B5EF4-FFF2-40B4-BE49-F238E27FC236}">
                  <a16:creationId xmlns:a16="http://schemas.microsoft.com/office/drawing/2014/main" id="{DD16100A-E561-4888-AB5B-C20C546FC1C5}"/>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E969C75F-590D-4E6E-BE43-E4228221B906}"/>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apezoid 22">
              <a:extLst>
                <a:ext uri="{FF2B5EF4-FFF2-40B4-BE49-F238E27FC236}">
                  <a16:creationId xmlns:a16="http://schemas.microsoft.com/office/drawing/2014/main" id="{40DB3B2D-12B0-4DE4-9F5B-2AA64B0CDE0F}"/>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9F3BC3B0-8C89-4C8E-835C-640F128DD074}"/>
              </a:ext>
            </a:extLst>
          </p:cNvPr>
          <p:cNvGrpSpPr/>
          <p:nvPr/>
        </p:nvGrpSpPr>
        <p:grpSpPr>
          <a:xfrm rot="2713823">
            <a:off x="5532341" y="1541788"/>
            <a:ext cx="289218" cy="289219"/>
            <a:chOff x="5108323" y="1463792"/>
            <a:chExt cx="374636" cy="374638"/>
          </a:xfrm>
        </p:grpSpPr>
        <p:sp>
          <p:nvSpPr>
            <p:cNvPr id="37" name="Oval 36">
              <a:extLst>
                <a:ext uri="{FF2B5EF4-FFF2-40B4-BE49-F238E27FC236}">
                  <a16:creationId xmlns:a16="http://schemas.microsoft.com/office/drawing/2014/main" id="{152C56B7-BED9-4CDB-A198-433B01806A3A}"/>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7E022E71-CC49-48DB-9441-5FE8C9DFA8F4}"/>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1607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9FABD3-84F2-40E2-8678-69B9BE0D64B5}"/>
              </a:ext>
            </a:extLst>
          </p:cNvPr>
          <p:cNvSpPr>
            <a:spLocks noGrp="1"/>
          </p:cNvSpPr>
          <p:nvPr>
            <p:ph type="pic" sz="quarter" idx="14"/>
          </p:nvPr>
        </p:nvSpPr>
        <p:spPr/>
        <p:txBody>
          <a:bodyPr/>
          <a:lstStyle/>
          <a:p>
            <a:endParaRPr lang="en-US" dirty="0"/>
          </a:p>
        </p:txBody>
      </p:sp>
      <p:sp>
        <p:nvSpPr>
          <p:cNvPr id="4" name="TextBox 3">
            <a:extLst>
              <a:ext uri="{FF2B5EF4-FFF2-40B4-BE49-F238E27FC236}">
                <a16:creationId xmlns:a16="http://schemas.microsoft.com/office/drawing/2014/main" id="{5196A549-C0D5-4DFF-9A04-BDF881D9A56D}"/>
              </a:ext>
            </a:extLst>
          </p:cNvPr>
          <p:cNvSpPr txBox="1"/>
          <p:nvPr/>
        </p:nvSpPr>
        <p:spPr>
          <a:xfrm>
            <a:off x="1084913" y="4030496"/>
            <a:ext cx="9698323" cy="1446550"/>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Recent Developments in Supply Chain Risk Management</a:t>
            </a:r>
          </a:p>
        </p:txBody>
      </p:sp>
      <p:sp>
        <p:nvSpPr>
          <p:cNvPr id="6" name="Rectangle 5">
            <a:extLst>
              <a:ext uri="{FF2B5EF4-FFF2-40B4-BE49-F238E27FC236}">
                <a16:creationId xmlns:a16="http://schemas.microsoft.com/office/drawing/2014/main" id="{9ED73B2A-C251-45A3-B822-F4ED6A07B8EC}"/>
              </a:ext>
            </a:extLst>
          </p:cNvPr>
          <p:cNvSpPr/>
          <p:nvPr/>
        </p:nvSpPr>
        <p:spPr>
          <a:xfrm>
            <a:off x="1543050" y="5476875"/>
            <a:ext cx="87820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A945C08-8C61-456D-8AC0-B465AC983C36}"/>
              </a:ext>
            </a:extLst>
          </p:cNvPr>
          <p:cNvSpPr/>
          <p:nvPr/>
        </p:nvSpPr>
        <p:spPr>
          <a:xfrm>
            <a:off x="0" y="2378109"/>
            <a:ext cx="4706782" cy="1794817"/>
          </a:xfrm>
          <a:custGeom>
            <a:avLst/>
            <a:gdLst>
              <a:gd name="connsiteX0" fmla="*/ 949937 w 4706782"/>
              <a:gd name="connsiteY0" fmla="*/ 813733 h 1794817"/>
              <a:gd name="connsiteX1" fmla="*/ 936549 w 4706782"/>
              <a:gd name="connsiteY1" fmla="*/ 828285 h 1794817"/>
              <a:gd name="connsiteX2" fmla="*/ 936549 w 4706782"/>
              <a:gd name="connsiteY2" fmla="*/ 914431 h 1794817"/>
              <a:gd name="connsiteX3" fmla="*/ 936549 w 4706782"/>
              <a:gd name="connsiteY3" fmla="*/ 997667 h 1794817"/>
              <a:gd name="connsiteX4" fmla="*/ 951101 w 4706782"/>
              <a:gd name="connsiteY4" fmla="*/ 1012800 h 1794817"/>
              <a:gd name="connsiteX5" fmla="*/ 965653 w 4706782"/>
              <a:gd name="connsiteY5" fmla="*/ 997667 h 1794817"/>
              <a:gd name="connsiteX6" fmla="*/ 965071 w 4706782"/>
              <a:gd name="connsiteY6" fmla="*/ 827702 h 1794817"/>
              <a:gd name="connsiteX7" fmla="*/ 949937 w 4706782"/>
              <a:gd name="connsiteY7" fmla="*/ 813733 h 1794817"/>
              <a:gd name="connsiteX8" fmla="*/ 792778 w 4706782"/>
              <a:gd name="connsiteY8" fmla="*/ 766003 h 1794817"/>
              <a:gd name="connsiteX9" fmla="*/ 780555 w 4706782"/>
              <a:gd name="connsiteY9" fmla="*/ 778809 h 1794817"/>
              <a:gd name="connsiteX10" fmla="*/ 780555 w 4706782"/>
              <a:gd name="connsiteY10" fmla="*/ 813151 h 1794817"/>
              <a:gd name="connsiteX11" fmla="*/ 779973 w 4706782"/>
              <a:gd name="connsiteY11" fmla="*/ 813151 h 1794817"/>
              <a:gd name="connsiteX12" fmla="*/ 779973 w 4706782"/>
              <a:gd name="connsiteY12" fmla="*/ 845747 h 1794817"/>
              <a:gd name="connsiteX13" fmla="*/ 760183 w 4706782"/>
              <a:gd name="connsiteY13" fmla="*/ 864955 h 1794817"/>
              <a:gd name="connsiteX14" fmla="*/ 718274 w 4706782"/>
              <a:gd name="connsiteY14" fmla="*/ 864955 h 1794817"/>
              <a:gd name="connsiteX15" fmla="*/ 705468 w 4706782"/>
              <a:gd name="connsiteY15" fmla="*/ 876596 h 1794817"/>
              <a:gd name="connsiteX16" fmla="*/ 722930 w 4706782"/>
              <a:gd name="connsiteY16" fmla="*/ 903371 h 1794817"/>
              <a:gd name="connsiteX17" fmla="*/ 729332 w 4706782"/>
              <a:gd name="connsiteY17" fmla="*/ 917923 h 1794817"/>
              <a:gd name="connsiteX18" fmla="*/ 729332 w 4706782"/>
              <a:gd name="connsiteY18" fmla="*/ 997085 h 1794817"/>
              <a:gd name="connsiteX19" fmla="*/ 745049 w 4706782"/>
              <a:gd name="connsiteY19" fmla="*/ 1012800 h 1794817"/>
              <a:gd name="connsiteX20" fmla="*/ 791032 w 4706782"/>
              <a:gd name="connsiteY20" fmla="*/ 1012800 h 1794817"/>
              <a:gd name="connsiteX21" fmla="*/ 803255 w 4706782"/>
              <a:gd name="connsiteY21" fmla="*/ 1000577 h 1794817"/>
              <a:gd name="connsiteX22" fmla="*/ 803837 w 4706782"/>
              <a:gd name="connsiteY22" fmla="*/ 778227 h 1794817"/>
              <a:gd name="connsiteX23" fmla="*/ 792778 w 4706782"/>
              <a:gd name="connsiteY23" fmla="*/ 766003 h 1794817"/>
              <a:gd name="connsiteX24" fmla="*/ 763675 w 4706782"/>
              <a:gd name="connsiteY24" fmla="*/ 598950 h 1794817"/>
              <a:gd name="connsiteX25" fmla="*/ 747959 w 4706782"/>
              <a:gd name="connsiteY25" fmla="*/ 615247 h 1794817"/>
              <a:gd name="connsiteX26" fmla="*/ 747959 w 4706782"/>
              <a:gd name="connsiteY26" fmla="*/ 695573 h 1794817"/>
              <a:gd name="connsiteX27" fmla="*/ 747377 w 4706782"/>
              <a:gd name="connsiteY27" fmla="*/ 695573 h 1794817"/>
              <a:gd name="connsiteX28" fmla="*/ 747377 w 4706782"/>
              <a:gd name="connsiteY28" fmla="*/ 774734 h 1794817"/>
              <a:gd name="connsiteX29" fmla="*/ 723512 w 4706782"/>
              <a:gd name="connsiteY29" fmla="*/ 799181 h 1794817"/>
              <a:gd name="connsiteX30" fmla="*/ 705468 w 4706782"/>
              <a:gd name="connsiteY30" fmla="*/ 830031 h 1794817"/>
              <a:gd name="connsiteX31" fmla="*/ 726423 w 4706782"/>
              <a:gd name="connsiteY31" fmla="*/ 842254 h 1794817"/>
              <a:gd name="connsiteX32" fmla="*/ 731079 w 4706782"/>
              <a:gd name="connsiteY32" fmla="*/ 841672 h 1794817"/>
              <a:gd name="connsiteX33" fmla="*/ 757854 w 4706782"/>
              <a:gd name="connsiteY33" fmla="*/ 812569 h 1794817"/>
              <a:gd name="connsiteX34" fmla="*/ 757272 w 4706782"/>
              <a:gd name="connsiteY34" fmla="*/ 757272 h 1794817"/>
              <a:gd name="connsiteX35" fmla="*/ 767749 w 4706782"/>
              <a:gd name="connsiteY35" fmla="*/ 745049 h 1794817"/>
              <a:gd name="connsiteX36" fmla="*/ 775316 w 4706782"/>
              <a:gd name="connsiteY36" fmla="*/ 744467 h 1794817"/>
              <a:gd name="connsiteX37" fmla="*/ 803255 w 4706782"/>
              <a:gd name="connsiteY37" fmla="*/ 714199 h 1794817"/>
              <a:gd name="connsiteX38" fmla="*/ 848657 w 4706782"/>
              <a:gd name="connsiteY38" fmla="*/ 636784 h 1794817"/>
              <a:gd name="connsiteX39" fmla="*/ 856224 w 4706782"/>
              <a:gd name="connsiteY39" fmla="*/ 606516 h 1794817"/>
              <a:gd name="connsiteX40" fmla="*/ 841090 w 4706782"/>
              <a:gd name="connsiteY40" fmla="*/ 598950 h 1794817"/>
              <a:gd name="connsiteX41" fmla="*/ 763675 w 4706782"/>
              <a:gd name="connsiteY41" fmla="*/ 598950 h 1794817"/>
              <a:gd name="connsiteX42" fmla="*/ 1859510 w 4706782"/>
              <a:gd name="connsiteY42" fmla="*/ 462385 h 1794817"/>
              <a:gd name="connsiteX43" fmla="*/ 1859510 w 4706782"/>
              <a:gd name="connsiteY43" fmla="*/ 563358 h 1794817"/>
              <a:gd name="connsiteX44" fmla="*/ 1898670 w 4706782"/>
              <a:gd name="connsiteY44" fmla="*/ 571265 h 1794817"/>
              <a:gd name="connsiteX45" fmla="*/ 1975957 w 4706782"/>
              <a:gd name="connsiteY45" fmla="*/ 687863 h 1794817"/>
              <a:gd name="connsiteX46" fmla="*/ 1975957 w 4706782"/>
              <a:gd name="connsiteY46" fmla="*/ 1019771 h 1794817"/>
              <a:gd name="connsiteX47" fmla="*/ 2020147 w 4706782"/>
              <a:gd name="connsiteY47" fmla="*/ 1019771 h 1794817"/>
              <a:gd name="connsiteX48" fmla="*/ 2020147 w 4706782"/>
              <a:gd name="connsiteY48" fmla="*/ 462385 h 1794817"/>
              <a:gd name="connsiteX49" fmla="*/ 1523563 w 4706782"/>
              <a:gd name="connsiteY49" fmla="*/ 462385 h 1794817"/>
              <a:gd name="connsiteX50" fmla="*/ 1523563 w 4706782"/>
              <a:gd name="connsiteY50" fmla="*/ 563007 h 1794817"/>
              <a:gd name="connsiteX51" fmla="*/ 1564067 w 4706782"/>
              <a:gd name="connsiteY51" fmla="*/ 571184 h 1794817"/>
              <a:gd name="connsiteX52" fmla="*/ 1641354 w 4706782"/>
              <a:gd name="connsiteY52" fmla="*/ 687783 h 1794817"/>
              <a:gd name="connsiteX53" fmla="*/ 1641354 w 4706782"/>
              <a:gd name="connsiteY53" fmla="*/ 1019771 h 1794817"/>
              <a:gd name="connsiteX54" fmla="*/ 1722872 w 4706782"/>
              <a:gd name="connsiteY54" fmla="*/ 1019771 h 1794817"/>
              <a:gd name="connsiteX55" fmla="*/ 1722871 w 4706782"/>
              <a:gd name="connsiteY55" fmla="*/ 687863 h 1794817"/>
              <a:gd name="connsiteX56" fmla="*/ 1722872 w 4706782"/>
              <a:gd name="connsiteY56" fmla="*/ 687860 h 1794817"/>
              <a:gd name="connsiteX57" fmla="*/ 1722872 w 4706782"/>
              <a:gd name="connsiteY57" fmla="*/ 677670 h 1794817"/>
              <a:gd name="connsiteX58" fmla="*/ 1724928 w 4706782"/>
              <a:gd name="connsiteY58" fmla="*/ 677670 h 1794817"/>
              <a:gd name="connsiteX59" fmla="*/ 1732815 w 4706782"/>
              <a:gd name="connsiteY59" fmla="*/ 638606 h 1794817"/>
              <a:gd name="connsiteX60" fmla="*/ 1811784 w 4706782"/>
              <a:gd name="connsiteY60" fmla="*/ 567009 h 1794817"/>
              <a:gd name="connsiteX61" fmla="*/ 1827855 w 4706782"/>
              <a:gd name="connsiteY61" fmla="*/ 564579 h 1794817"/>
              <a:gd name="connsiteX62" fmla="*/ 1827855 w 4706782"/>
              <a:gd name="connsiteY62" fmla="*/ 462385 h 1794817"/>
              <a:gd name="connsiteX63" fmla="*/ 131548 w 4706782"/>
              <a:gd name="connsiteY63" fmla="*/ 0 h 1794817"/>
              <a:gd name="connsiteX64" fmla="*/ 216530 w 4706782"/>
              <a:gd name="connsiteY64" fmla="*/ 0 h 1794817"/>
              <a:gd name="connsiteX65" fmla="*/ 254364 w 4706782"/>
              <a:gd name="connsiteY65" fmla="*/ 802091 h 1794817"/>
              <a:gd name="connsiteX66" fmla="*/ 303840 w 4706782"/>
              <a:gd name="connsiteY66" fmla="*/ 803838 h 1794817"/>
              <a:gd name="connsiteX67" fmla="*/ 342838 w 4706782"/>
              <a:gd name="connsiteY67" fmla="*/ 164726 h 1794817"/>
              <a:gd name="connsiteX68" fmla="*/ 429567 w 4706782"/>
              <a:gd name="connsiteY68" fmla="*/ 164726 h 1794817"/>
              <a:gd name="connsiteX69" fmla="*/ 466820 w 4706782"/>
              <a:gd name="connsiteY69" fmla="*/ 806748 h 1794817"/>
              <a:gd name="connsiteX70" fmla="*/ 537832 w 4706782"/>
              <a:gd name="connsiteY70" fmla="*/ 810240 h 1794817"/>
              <a:gd name="connsiteX71" fmla="*/ 537832 w 4706782"/>
              <a:gd name="connsiteY71" fmla="*/ 704886 h 1794817"/>
              <a:gd name="connsiteX72" fmla="*/ 573338 w 4706782"/>
              <a:gd name="connsiteY72" fmla="*/ 642023 h 1794817"/>
              <a:gd name="connsiteX73" fmla="*/ 582651 w 4706782"/>
              <a:gd name="connsiteY73" fmla="*/ 633291 h 1794817"/>
              <a:gd name="connsiteX74" fmla="*/ 623396 w 4706782"/>
              <a:gd name="connsiteY74" fmla="*/ 629217 h 1794817"/>
              <a:gd name="connsiteX75" fmla="*/ 643769 w 4706782"/>
              <a:gd name="connsiteY75" fmla="*/ 647843 h 1794817"/>
              <a:gd name="connsiteX76" fmla="*/ 669962 w 4706782"/>
              <a:gd name="connsiteY76" fmla="*/ 697319 h 1794817"/>
              <a:gd name="connsiteX77" fmla="*/ 688588 w 4706782"/>
              <a:gd name="connsiteY77" fmla="*/ 714199 h 1794817"/>
              <a:gd name="connsiteX78" fmla="*/ 706050 w 4706782"/>
              <a:gd name="connsiteY78" fmla="*/ 731661 h 1794817"/>
              <a:gd name="connsiteX79" fmla="*/ 706050 w 4706782"/>
              <a:gd name="connsiteY79" fmla="*/ 760182 h 1794817"/>
              <a:gd name="connsiteX80" fmla="*/ 711289 w 4706782"/>
              <a:gd name="connsiteY80" fmla="*/ 769495 h 1794817"/>
              <a:gd name="connsiteX81" fmla="*/ 717691 w 4706782"/>
              <a:gd name="connsiteY81" fmla="*/ 759601 h 1794817"/>
              <a:gd name="connsiteX82" fmla="*/ 719438 w 4706782"/>
              <a:gd name="connsiteY82" fmla="*/ 713617 h 1794817"/>
              <a:gd name="connsiteX83" fmla="*/ 719438 w 4706782"/>
              <a:gd name="connsiteY83" fmla="*/ 591382 h 1794817"/>
              <a:gd name="connsiteX84" fmla="*/ 737482 w 4706782"/>
              <a:gd name="connsiteY84" fmla="*/ 571010 h 1794817"/>
              <a:gd name="connsiteX85" fmla="*/ 870193 w 4706782"/>
              <a:gd name="connsiteY85" fmla="*/ 571010 h 1794817"/>
              <a:gd name="connsiteX86" fmla="*/ 885909 w 4706782"/>
              <a:gd name="connsiteY86" fmla="*/ 587890 h 1794817"/>
              <a:gd name="connsiteX87" fmla="*/ 885327 w 4706782"/>
              <a:gd name="connsiteY87" fmla="*/ 619322 h 1794817"/>
              <a:gd name="connsiteX88" fmla="*/ 899297 w 4706782"/>
              <a:gd name="connsiteY88" fmla="*/ 642023 h 1794817"/>
              <a:gd name="connsiteX89" fmla="*/ 935967 w 4706782"/>
              <a:gd name="connsiteY89" fmla="*/ 700230 h 1794817"/>
              <a:gd name="connsiteX90" fmla="*/ 935967 w 4706782"/>
              <a:gd name="connsiteY90" fmla="*/ 756690 h 1794817"/>
              <a:gd name="connsiteX91" fmla="*/ 965653 w 4706782"/>
              <a:gd name="connsiteY91" fmla="*/ 785793 h 1794817"/>
              <a:gd name="connsiteX92" fmla="*/ 993010 w 4706782"/>
              <a:gd name="connsiteY92" fmla="*/ 812569 h 1794817"/>
              <a:gd name="connsiteX93" fmla="*/ 994756 w 4706782"/>
              <a:gd name="connsiteY93" fmla="*/ 994174 h 1794817"/>
              <a:gd name="connsiteX94" fmla="*/ 1035501 w 4706782"/>
              <a:gd name="connsiteY94" fmla="*/ 918505 h 1794817"/>
              <a:gd name="connsiteX95" fmla="*/ 1178690 w 4706782"/>
              <a:gd name="connsiteY95" fmla="*/ 999413 h 1794817"/>
              <a:gd name="connsiteX96" fmla="*/ 1222345 w 4706782"/>
              <a:gd name="connsiteY96" fmla="*/ 919088 h 1794817"/>
              <a:gd name="connsiteX97" fmla="*/ 1378340 w 4706782"/>
              <a:gd name="connsiteY97" fmla="*/ 1008144 h 1794817"/>
              <a:gd name="connsiteX98" fmla="*/ 1378403 w 4706782"/>
              <a:gd name="connsiteY98" fmla="*/ 1019771 h 1794817"/>
              <a:gd name="connsiteX99" fmla="*/ 1388268 w 4706782"/>
              <a:gd name="connsiteY99" fmla="*/ 1019771 h 1794817"/>
              <a:gd name="connsiteX100" fmla="*/ 1388267 w 4706782"/>
              <a:gd name="connsiteY100" fmla="*/ 687783 h 1794817"/>
              <a:gd name="connsiteX101" fmla="*/ 1388268 w 4706782"/>
              <a:gd name="connsiteY101" fmla="*/ 687778 h 1794817"/>
              <a:gd name="connsiteX102" fmla="*/ 1388268 w 4706782"/>
              <a:gd name="connsiteY102" fmla="*/ 677590 h 1794817"/>
              <a:gd name="connsiteX103" fmla="*/ 1389808 w 4706782"/>
              <a:gd name="connsiteY103" fmla="*/ 677590 h 1794817"/>
              <a:gd name="connsiteX104" fmla="*/ 1393956 w 4706782"/>
              <a:gd name="connsiteY104" fmla="*/ 650153 h 1794817"/>
              <a:gd name="connsiteX105" fmla="*/ 1465554 w 4706782"/>
              <a:gd name="connsiteY105" fmla="*/ 571184 h 1794817"/>
              <a:gd name="connsiteX106" fmla="*/ 1491908 w 4706782"/>
              <a:gd name="connsiteY106" fmla="*/ 565864 h 1794817"/>
              <a:gd name="connsiteX107" fmla="*/ 1491908 w 4706782"/>
              <a:gd name="connsiteY107" fmla="*/ 414574 h 1794817"/>
              <a:gd name="connsiteX108" fmla="*/ 1523563 w 4706782"/>
              <a:gd name="connsiteY108" fmla="*/ 414574 h 1794817"/>
              <a:gd name="connsiteX109" fmla="*/ 1523563 w 4706782"/>
              <a:gd name="connsiteY109" fmla="*/ 414903 h 1794817"/>
              <a:gd name="connsiteX110" fmla="*/ 2020147 w 4706782"/>
              <a:gd name="connsiteY110" fmla="*/ 414903 h 1794817"/>
              <a:gd name="connsiteX111" fmla="*/ 2020147 w 4706782"/>
              <a:gd name="connsiteY111" fmla="*/ 351714 h 1794817"/>
              <a:gd name="connsiteX112" fmla="*/ 2020147 w 4706782"/>
              <a:gd name="connsiteY112" fmla="*/ 325180 h 1794817"/>
              <a:gd name="connsiteX113" fmla="*/ 2020147 w 4706782"/>
              <a:gd name="connsiteY113" fmla="*/ 325177 h 1794817"/>
              <a:gd name="connsiteX114" fmla="*/ 2020147 w 4706782"/>
              <a:gd name="connsiteY114" fmla="*/ 210503 h 1794817"/>
              <a:gd name="connsiteX115" fmla="*/ 2020147 w 4706782"/>
              <a:gd name="connsiteY115" fmla="*/ 210502 h 1794817"/>
              <a:gd name="connsiteX116" fmla="*/ 2097401 w 4706782"/>
              <a:gd name="connsiteY116" fmla="*/ 210502 h 1794817"/>
              <a:gd name="connsiteX117" fmla="*/ 2097401 w 4706782"/>
              <a:gd name="connsiteY117" fmla="*/ 210503 h 1794817"/>
              <a:gd name="connsiteX118" fmla="*/ 2167249 w 4706782"/>
              <a:gd name="connsiteY118" fmla="*/ 210503 h 1794817"/>
              <a:gd name="connsiteX119" fmla="*/ 2167249 w 4706782"/>
              <a:gd name="connsiteY119" fmla="*/ 325180 h 1794817"/>
              <a:gd name="connsiteX120" fmla="*/ 2167249 w 4706782"/>
              <a:gd name="connsiteY120" fmla="*/ 351714 h 1794817"/>
              <a:gd name="connsiteX121" fmla="*/ 2167249 w 4706782"/>
              <a:gd name="connsiteY121" fmla="*/ 1019771 h 1794817"/>
              <a:gd name="connsiteX122" fmla="*/ 2237844 w 4706782"/>
              <a:gd name="connsiteY122" fmla="*/ 1019771 h 1794817"/>
              <a:gd name="connsiteX123" fmla="*/ 2237844 w 4706782"/>
              <a:gd name="connsiteY123" fmla="*/ 938690 h 1794817"/>
              <a:gd name="connsiteX124" fmla="*/ 2237844 w 4706782"/>
              <a:gd name="connsiteY124" fmla="*/ 937590 h 1794817"/>
              <a:gd name="connsiteX125" fmla="*/ 2326233 w 4706782"/>
              <a:gd name="connsiteY125" fmla="*/ 937590 h 1794817"/>
              <a:gd name="connsiteX126" fmla="*/ 2326233 w 4706782"/>
              <a:gd name="connsiteY126" fmla="*/ 467346 h 1794817"/>
              <a:gd name="connsiteX127" fmla="*/ 2326233 w 4706782"/>
              <a:gd name="connsiteY127" fmla="*/ 467344 h 1794817"/>
              <a:gd name="connsiteX128" fmla="*/ 2326233 w 4706782"/>
              <a:gd name="connsiteY128" fmla="*/ 467344 h 1794817"/>
              <a:gd name="connsiteX129" fmla="*/ 2326233 w 4706782"/>
              <a:gd name="connsiteY129" fmla="*/ 351712 h 1794817"/>
              <a:gd name="connsiteX130" fmla="*/ 2326234 w 4706782"/>
              <a:gd name="connsiteY130" fmla="*/ 351712 h 1794817"/>
              <a:gd name="connsiteX131" fmla="*/ 2437027 w 4706782"/>
              <a:gd name="connsiteY131" fmla="*/ 351712 h 1794817"/>
              <a:gd name="connsiteX132" fmla="*/ 2547819 w 4706782"/>
              <a:gd name="connsiteY132" fmla="*/ 351712 h 1794817"/>
              <a:gd name="connsiteX133" fmla="*/ 2547819 w 4706782"/>
              <a:gd name="connsiteY133" fmla="*/ 478093 h 1794817"/>
              <a:gd name="connsiteX134" fmla="*/ 2547819 w 4706782"/>
              <a:gd name="connsiteY134" fmla="*/ 478093 h 1794817"/>
              <a:gd name="connsiteX135" fmla="*/ 2547819 w 4706782"/>
              <a:gd name="connsiteY135" fmla="*/ 827806 h 1794817"/>
              <a:gd name="connsiteX136" fmla="*/ 2711095 w 4706782"/>
              <a:gd name="connsiteY136" fmla="*/ 924585 h 1794817"/>
              <a:gd name="connsiteX137" fmla="*/ 2711095 w 4706782"/>
              <a:gd name="connsiteY137" fmla="*/ 698636 h 1794817"/>
              <a:gd name="connsiteX138" fmla="*/ 3092295 w 4706782"/>
              <a:gd name="connsiteY138" fmla="*/ 924585 h 1794817"/>
              <a:gd name="connsiteX139" fmla="*/ 3092295 w 4706782"/>
              <a:gd name="connsiteY139" fmla="*/ 698636 h 1794817"/>
              <a:gd name="connsiteX140" fmla="*/ 3473494 w 4706782"/>
              <a:gd name="connsiteY140" fmla="*/ 924585 h 1794817"/>
              <a:gd name="connsiteX141" fmla="*/ 3473494 w 4706782"/>
              <a:gd name="connsiteY141" fmla="*/ 698636 h 1794817"/>
              <a:gd name="connsiteX142" fmla="*/ 3857188 w 4706782"/>
              <a:gd name="connsiteY142" fmla="*/ 926064 h 1794817"/>
              <a:gd name="connsiteX143" fmla="*/ 3857188 w 4706782"/>
              <a:gd name="connsiteY143" fmla="*/ 616960 h 1794817"/>
              <a:gd name="connsiteX144" fmla="*/ 3857261 w 4706782"/>
              <a:gd name="connsiteY144" fmla="*/ 620087 h 1794817"/>
              <a:gd name="connsiteX145" fmla="*/ 3857261 w 4706782"/>
              <a:gd name="connsiteY145" fmla="*/ 926107 h 1794817"/>
              <a:gd name="connsiteX146" fmla="*/ 3857993 w 4706782"/>
              <a:gd name="connsiteY146" fmla="*/ 926541 h 1794817"/>
              <a:gd name="connsiteX147" fmla="*/ 3857993 w 4706782"/>
              <a:gd name="connsiteY147" fmla="*/ 610937 h 1794817"/>
              <a:gd name="connsiteX148" fmla="*/ 3858725 w 4706782"/>
              <a:gd name="connsiteY148" fmla="*/ 604349 h 1794817"/>
              <a:gd name="connsiteX149" fmla="*/ 3948761 w 4706782"/>
              <a:gd name="connsiteY149" fmla="*/ 526025 h 1794817"/>
              <a:gd name="connsiteX150" fmla="*/ 4036967 w 4706782"/>
              <a:gd name="connsiteY150" fmla="*/ 610571 h 1794817"/>
              <a:gd name="connsiteX151" fmla="*/ 4036967 w 4706782"/>
              <a:gd name="connsiteY151" fmla="*/ 885805 h 1794817"/>
              <a:gd name="connsiteX152" fmla="*/ 4036967 w 4706782"/>
              <a:gd name="connsiteY152" fmla="*/ 1142005 h 1794817"/>
              <a:gd name="connsiteX153" fmla="*/ 4040627 w 4706782"/>
              <a:gd name="connsiteY153" fmla="*/ 1154815 h 1794817"/>
              <a:gd name="connsiteX154" fmla="*/ 4064051 w 4706782"/>
              <a:gd name="connsiteY154" fmla="*/ 1107601 h 1794817"/>
              <a:gd name="connsiteX155" fmla="*/ 4069907 w 4706782"/>
              <a:gd name="connsiteY155" fmla="*/ 1086373 h 1794817"/>
              <a:gd name="connsiteX156" fmla="*/ 4069907 w 4706782"/>
              <a:gd name="connsiteY156" fmla="*/ 707561 h 1794817"/>
              <a:gd name="connsiteX157" fmla="*/ 4069907 w 4706782"/>
              <a:gd name="connsiteY157" fmla="*/ 614231 h 1794817"/>
              <a:gd name="connsiteX158" fmla="*/ 4144571 w 4706782"/>
              <a:gd name="connsiteY158" fmla="*/ 526025 h 1794817"/>
              <a:gd name="connsiteX159" fmla="*/ 4160309 w 4706782"/>
              <a:gd name="connsiteY159" fmla="*/ 525659 h 1794817"/>
              <a:gd name="connsiteX160" fmla="*/ 4248515 w 4706782"/>
              <a:gd name="connsiteY160" fmla="*/ 610205 h 1794817"/>
              <a:gd name="connsiteX161" fmla="*/ 4248515 w 4706782"/>
              <a:gd name="connsiteY161" fmla="*/ 947293 h 1794817"/>
              <a:gd name="connsiteX162" fmla="*/ 4248515 w 4706782"/>
              <a:gd name="connsiteY162" fmla="*/ 957541 h 1794817"/>
              <a:gd name="connsiteX163" fmla="*/ 4254737 w 4706782"/>
              <a:gd name="connsiteY163" fmla="*/ 961933 h 1794817"/>
              <a:gd name="connsiteX164" fmla="*/ 4378080 w 4706782"/>
              <a:gd name="connsiteY164" fmla="*/ 951319 h 1794817"/>
              <a:gd name="connsiteX165" fmla="*/ 4643064 w 4706782"/>
              <a:gd name="connsiteY165" fmla="*/ 1141273 h 1794817"/>
              <a:gd name="connsiteX166" fmla="*/ 4659534 w 4706782"/>
              <a:gd name="connsiteY166" fmla="*/ 1186657 h 1794817"/>
              <a:gd name="connsiteX167" fmla="*/ 4665756 w 4706782"/>
              <a:gd name="connsiteY167" fmla="*/ 1189219 h 1794817"/>
              <a:gd name="connsiteX168" fmla="*/ 4684056 w 4706782"/>
              <a:gd name="connsiteY168" fmla="*/ 1211545 h 1794817"/>
              <a:gd name="connsiteX169" fmla="*/ 4684375 w 4706782"/>
              <a:gd name="connsiteY169" fmla="*/ 1279490 h 1794817"/>
              <a:gd name="connsiteX170" fmla="*/ 4706782 w 4706782"/>
              <a:gd name="connsiteY170" fmla="*/ 1279490 h 1794817"/>
              <a:gd name="connsiteX171" fmla="*/ 4706782 w 4706782"/>
              <a:gd name="connsiteY171" fmla="*/ 1794815 h 1794817"/>
              <a:gd name="connsiteX172" fmla="*/ 3873498 w 4706782"/>
              <a:gd name="connsiteY172" fmla="*/ 1794815 h 1794817"/>
              <a:gd name="connsiteX173" fmla="*/ 3873498 w 4706782"/>
              <a:gd name="connsiteY173" fmla="*/ 1794817 h 1794817"/>
              <a:gd name="connsiteX174" fmla="*/ 2427775 w 4706782"/>
              <a:gd name="connsiteY174" fmla="*/ 1794817 h 1794817"/>
              <a:gd name="connsiteX175" fmla="*/ 2368821 w 4706782"/>
              <a:gd name="connsiteY175" fmla="*/ 1794817 h 1794817"/>
              <a:gd name="connsiteX176" fmla="*/ 2329895 w 4706782"/>
              <a:gd name="connsiteY176" fmla="*/ 1794817 h 1794817"/>
              <a:gd name="connsiteX177" fmla="*/ 2329895 w 4706782"/>
              <a:gd name="connsiteY177" fmla="*/ 1794815 h 1794817"/>
              <a:gd name="connsiteX178" fmla="*/ 2296797 w 4706782"/>
              <a:gd name="connsiteY178" fmla="*/ 1794815 h 1794817"/>
              <a:gd name="connsiteX179" fmla="*/ 2296797 w 4706782"/>
              <a:gd name="connsiteY179" fmla="*/ 1794817 h 1794817"/>
              <a:gd name="connsiteX180" fmla="*/ 2237911 w 4706782"/>
              <a:gd name="connsiteY180" fmla="*/ 1794817 h 1794817"/>
              <a:gd name="connsiteX181" fmla="*/ 2237844 w 4706782"/>
              <a:gd name="connsiteY181" fmla="*/ 1794817 h 1794817"/>
              <a:gd name="connsiteX182" fmla="*/ 971708 w 4706782"/>
              <a:gd name="connsiteY182" fmla="*/ 1794817 h 1794817"/>
              <a:gd name="connsiteX183" fmla="*/ 971708 w 4706782"/>
              <a:gd name="connsiteY183" fmla="*/ 1794815 h 1794817"/>
              <a:gd name="connsiteX184" fmla="*/ 1164 w 4706782"/>
              <a:gd name="connsiteY184" fmla="*/ 1794815 h 1794817"/>
              <a:gd name="connsiteX185" fmla="*/ 1164 w 4706782"/>
              <a:gd name="connsiteY185" fmla="*/ 1279490 h 1794817"/>
              <a:gd name="connsiteX186" fmla="*/ 1753 w 4706782"/>
              <a:gd name="connsiteY186" fmla="*/ 1279490 h 1794817"/>
              <a:gd name="connsiteX187" fmla="*/ 0 w 4706782"/>
              <a:gd name="connsiteY187" fmla="*/ 803255 h 1794817"/>
              <a:gd name="connsiteX188" fmla="*/ 92549 w 4706782"/>
              <a:gd name="connsiteY188" fmla="*/ 801510 h 179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706782" h="1794817">
                <a:moveTo>
                  <a:pt x="949937" y="813733"/>
                </a:moveTo>
                <a:cubicBezTo>
                  <a:pt x="938877" y="813733"/>
                  <a:pt x="936549" y="818389"/>
                  <a:pt x="936549" y="828285"/>
                </a:cubicBezTo>
                <a:cubicBezTo>
                  <a:pt x="937132" y="856806"/>
                  <a:pt x="936549" y="885909"/>
                  <a:pt x="936549" y="914431"/>
                </a:cubicBezTo>
                <a:cubicBezTo>
                  <a:pt x="936549" y="942370"/>
                  <a:pt x="937132" y="969727"/>
                  <a:pt x="936549" y="997667"/>
                </a:cubicBezTo>
                <a:cubicBezTo>
                  <a:pt x="936549" y="1008726"/>
                  <a:pt x="940041" y="1012800"/>
                  <a:pt x="951101" y="1012800"/>
                </a:cubicBezTo>
                <a:cubicBezTo>
                  <a:pt x="962160" y="1012800"/>
                  <a:pt x="965653" y="1008144"/>
                  <a:pt x="965653" y="997667"/>
                </a:cubicBezTo>
                <a:cubicBezTo>
                  <a:pt x="964488" y="941206"/>
                  <a:pt x="964488" y="884163"/>
                  <a:pt x="965071" y="827702"/>
                </a:cubicBezTo>
                <a:cubicBezTo>
                  <a:pt x="965071" y="816061"/>
                  <a:pt x="959832" y="813733"/>
                  <a:pt x="949937" y="813733"/>
                </a:cubicBezTo>
                <a:close/>
                <a:moveTo>
                  <a:pt x="792778" y="766003"/>
                </a:moveTo>
                <a:cubicBezTo>
                  <a:pt x="783465" y="766003"/>
                  <a:pt x="780555" y="770078"/>
                  <a:pt x="780555" y="778809"/>
                </a:cubicBezTo>
                <a:cubicBezTo>
                  <a:pt x="780555" y="790450"/>
                  <a:pt x="780555" y="801510"/>
                  <a:pt x="780555" y="813151"/>
                </a:cubicBezTo>
                <a:cubicBezTo>
                  <a:pt x="780555" y="813151"/>
                  <a:pt x="780555" y="813151"/>
                  <a:pt x="779973" y="813151"/>
                </a:cubicBezTo>
                <a:cubicBezTo>
                  <a:pt x="779973" y="824210"/>
                  <a:pt x="779973" y="835270"/>
                  <a:pt x="779973" y="845747"/>
                </a:cubicBezTo>
                <a:cubicBezTo>
                  <a:pt x="779973" y="859134"/>
                  <a:pt x="774152" y="865537"/>
                  <a:pt x="760183" y="864955"/>
                </a:cubicBezTo>
                <a:cubicBezTo>
                  <a:pt x="746213" y="864373"/>
                  <a:pt x="732243" y="864955"/>
                  <a:pt x="718274" y="864955"/>
                </a:cubicBezTo>
                <a:cubicBezTo>
                  <a:pt x="709542" y="864955"/>
                  <a:pt x="705468" y="867283"/>
                  <a:pt x="705468" y="876596"/>
                </a:cubicBezTo>
                <a:cubicBezTo>
                  <a:pt x="706050" y="888820"/>
                  <a:pt x="701976" y="903371"/>
                  <a:pt x="722930" y="903371"/>
                </a:cubicBezTo>
                <a:cubicBezTo>
                  <a:pt x="730496" y="903371"/>
                  <a:pt x="729332" y="912103"/>
                  <a:pt x="729332" y="917923"/>
                </a:cubicBezTo>
                <a:cubicBezTo>
                  <a:pt x="729332" y="944116"/>
                  <a:pt x="729915" y="970310"/>
                  <a:pt x="729332" y="997085"/>
                </a:cubicBezTo>
                <a:cubicBezTo>
                  <a:pt x="729332" y="1008726"/>
                  <a:pt x="733407" y="1013383"/>
                  <a:pt x="745049" y="1012800"/>
                </a:cubicBezTo>
                <a:cubicBezTo>
                  <a:pt x="760183" y="1012219"/>
                  <a:pt x="775898" y="1012219"/>
                  <a:pt x="791032" y="1012800"/>
                </a:cubicBezTo>
                <a:cubicBezTo>
                  <a:pt x="799763" y="1012800"/>
                  <a:pt x="803837" y="1009308"/>
                  <a:pt x="803255" y="1000577"/>
                </a:cubicBezTo>
                <a:cubicBezTo>
                  <a:pt x="803837" y="926072"/>
                  <a:pt x="803837" y="852149"/>
                  <a:pt x="803837" y="778227"/>
                </a:cubicBezTo>
                <a:cubicBezTo>
                  <a:pt x="803837" y="770660"/>
                  <a:pt x="801509" y="766003"/>
                  <a:pt x="792778" y="766003"/>
                </a:cubicBezTo>
                <a:close/>
                <a:moveTo>
                  <a:pt x="763675" y="598950"/>
                </a:moveTo>
                <a:cubicBezTo>
                  <a:pt x="750869" y="598367"/>
                  <a:pt x="747377" y="603606"/>
                  <a:pt x="747959" y="615247"/>
                </a:cubicBezTo>
                <a:cubicBezTo>
                  <a:pt x="748541" y="642023"/>
                  <a:pt x="747959" y="668798"/>
                  <a:pt x="747959" y="695573"/>
                </a:cubicBezTo>
                <a:cubicBezTo>
                  <a:pt x="747959" y="695573"/>
                  <a:pt x="747959" y="695573"/>
                  <a:pt x="747377" y="695573"/>
                </a:cubicBezTo>
                <a:cubicBezTo>
                  <a:pt x="747377" y="721766"/>
                  <a:pt x="747377" y="747959"/>
                  <a:pt x="747377" y="774734"/>
                </a:cubicBezTo>
                <a:cubicBezTo>
                  <a:pt x="747377" y="793942"/>
                  <a:pt x="742721" y="798017"/>
                  <a:pt x="723512" y="799181"/>
                </a:cubicBezTo>
                <a:cubicBezTo>
                  <a:pt x="704304" y="799763"/>
                  <a:pt x="704304" y="801510"/>
                  <a:pt x="705468" y="830031"/>
                </a:cubicBezTo>
                <a:cubicBezTo>
                  <a:pt x="706050" y="846329"/>
                  <a:pt x="716527" y="842836"/>
                  <a:pt x="726423" y="842254"/>
                </a:cubicBezTo>
                <a:cubicBezTo>
                  <a:pt x="728168" y="842254"/>
                  <a:pt x="729332" y="841672"/>
                  <a:pt x="731079" y="841672"/>
                </a:cubicBezTo>
                <a:cubicBezTo>
                  <a:pt x="757854" y="840508"/>
                  <a:pt x="757854" y="840508"/>
                  <a:pt x="757854" y="812569"/>
                </a:cubicBezTo>
                <a:cubicBezTo>
                  <a:pt x="757854" y="793942"/>
                  <a:pt x="759018" y="775899"/>
                  <a:pt x="757272" y="757272"/>
                </a:cubicBezTo>
                <a:cubicBezTo>
                  <a:pt x="756690" y="747959"/>
                  <a:pt x="761347" y="746213"/>
                  <a:pt x="767749" y="745049"/>
                </a:cubicBezTo>
                <a:cubicBezTo>
                  <a:pt x="770077" y="744467"/>
                  <a:pt x="772406" y="744467"/>
                  <a:pt x="775316" y="744467"/>
                </a:cubicBezTo>
                <a:cubicBezTo>
                  <a:pt x="805584" y="744467"/>
                  <a:pt x="803837" y="747377"/>
                  <a:pt x="803255" y="714199"/>
                </a:cubicBezTo>
                <a:cubicBezTo>
                  <a:pt x="802091" y="678693"/>
                  <a:pt x="814315" y="651336"/>
                  <a:pt x="848657" y="636784"/>
                </a:cubicBezTo>
                <a:cubicBezTo>
                  <a:pt x="863791" y="630381"/>
                  <a:pt x="856224" y="616993"/>
                  <a:pt x="856224" y="606516"/>
                </a:cubicBezTo>
                <a:cubicBezTo>
                  <a:pt x="856224" y="597203"/>
                  <a:pt x="847493" y="598950"/>
                  <a:pt x="841090" y="598950"/>
                </a:cubicBezTo>
                <a:cubicBezTo>
                  <a:pt x="815479" y="598950"/>
                  <a:pt x="789286" y="599531"/>
                  <a:pt x="763675" y="598950"/>
                </a:cubicBezTo>
                <a:close/>
                <a:moveTo>
                  <a:pt x="1859510" y="462385"/>
                </a:moveTo>
                <a:lnTo>
                  <a:pt x="1859510" y="563358"/>
                </a:lnTo>
                <a:lnTo>
                  <a:pt x="1898670" y="571265"/>
                </a:lnTo>
                <a:cubicBezTo>
                  <a:pt x="1944088" y="590475"/>
                  <a:pt x="1975957" y="635447"/>
                  <a:pt x="1975957" y="687863"/>
                </a:cubicBezTo>
                <a:lnTo>
                  <a:pt x="1975957" y="1019771"/>
                </a:lnTo>
                <a:lnTo>
                  <a:pt x="2020147" y="1019771"/>
                </a:lnTo>
                <a:lnTo>
                  <a:pt x="2020147" y="462385"/>
                </a:lnTo>
                <a:close/>
                <a:moveTo>
                  <a:pt x="1523563" y="462385"/>
                </a:moveTo>
                <a:lnTo>
                  <a:pt x="1523563" y="563007"/>
                </a:lnTo>
                <a:lnTo>
                  <a:pt x="1564067" y="571184"/>
                </a:lnTo>
                <a:cubicBezTo>
                  <a:pt x="1609485" y="590394"/>
                  <a:pt x="1641354" y="635367"/>
                  <a:pt x="1641354" y="687783"/>
                </a:cubicBezTo>
                <a:lnTo>
                  <a:pt x="1641354" y="1019771"/>
                </a:lnTo>
                <a:lnTo>
                  <a:pt x="1722872" y="1019771"/>
                </a:lnTo>
                <a:lnTo>
                  <a:pt x="1722871" y="687863"/>
                </a:lnTo>
                <a:lnTo>
                  <a:pt x="1722872" y="687860"/>
                </a:lnTo>
                <a:lnTo>
                  <a:pt x="1722872" y="677670"/>
                </a:lnTo>
                <a:lnTo>
                  <a:pt x="1724928" y="677670"/>
                </a:lnTo>
                <a:lnTo>
                  <a:pt x="1732815" y="638606"/>
                </a:lnTo>
                <a:cubicBezTo>
                  <a:pt x="1747223" y="604543"/>
                  <a:pt x="1776122" y="578101"/>
                  <a:pt x="1811784" y="567009"/>
                </a:cubicBezTo>
                <a:lnTo>
                  <a:pt x="1827855" y="564579"/>
                </a:lnTo>
                <a:lnTo>
                  <a:pt x="1827855" y="462385"/>
                </a:lnTo>
                <a:close/>
                <a:moveTo>
                  <a:pt x="131548" y="0"/>
                </a:moveTo>
                <a:lnTo>
                  <a:pt x="216530" y="0"/>
                </a:lnTo>
                <a:lnTo>
                  <a:pt x="254364" y="802091"/>
                </a:lnTo>
                <a:lnTo>
                  <a:pt x="303840" y="803838"/>
                </a:lnTo>
                <a:lnTo>
                  <a:pt x="342838" y="164726"/>
                </a:lnTo>
                <a:lnTo>
                  <a:pt x="429567" y="164726"/>
                </a:lnTo>
                <a:lnTo>
                  <a:pt x="466820" y="806748"/>
                </a:lnTo>
                <a:lnTo>
                  <a:pt x="537832" y="810240"/>
                </a:lnTo>
                <a:cubicBezTo>
                  <a:pt x="537832" y="775316"/>
                  <a:pt x="537832" y="739810"/>
                  <a:pt x="537832" y="704886"/>
                </a:cubicBezTo>
                <a:cubicBezTo>
                  <a:pt x="537832" y="677529"/>
                  <a:pt x="548891" y="655992"/>
                  <a:pt x="573338" y="642023"/>
                </a:cubicBezTo>
                <a:cubicBezTo>
                  <a:pt x="577413" y="639694"/>
                  <a:pt x="580323" y="637366"/>
                  <a:pt x="582651" y="633291"/>
                </a:cubicBezTo>
                <a:cubicBezTo>
                  <a:pt x="587890" y="623396"/>
                  <a:pt x="618158" y="619904"/>
                  <a:pt x="623396" y="629217"/>
                </a:cubicBezTo>
                <a:cubicBezTo>
                  <a:pt x="628635" y="638530"/>
                  <a:pt x="636784" y="642023"/>
                  <a:pt x="643769" y="647843"/>
                </a:cubicBezTo>
                <a:cubicBezTo>
                  <a:pt x="660067" y="660649"/>
                  <a:pt x="669962" y="676947"/>
                  <a:pt x="669962" y="697319"/>
                </a:cubicBezTo>
                <a:cubicBezTo>
                  <a:pt x="669962" y="711871"/>
                  <a:pt x="675782" y="715945"/>
                  <a:pt x="688588" y="714199"/>
                </a:cubicBezTo>
                <a:cubicBezTo>
                  <a:pt x="701393" y="712453"/>
                  <a:pt x="706632" y="719438"/>
                  <a:pt x="706050" y="731661"/>
                </a:cubicBezTo>
                <a:cubicBezTo>
                  <a:pt x="705468" y="740974"/>
                  <a:pt x="706050" y="750287"/>
                  <a:pt x="706050" y="760182"/>
                </a:cubicBezTo>
                <a:cubicBezTo>
                  <a:pt x="706050" y="764257"/>
                  <a:pt x="705468" y="768914"/>
                  <a:pt x="711289" y="769495"/>
                </a:cubicBezTo>
                <a:cubicBezTo>
                  <a:pt x="717691" y="770078"/>
                  <a:pt x="717691" y="764257"/>
                  <a:pt x="717691" y="759601"/>
                </a:cubicBezTo>
                <a:cubicBezTo>
                  <a:pt x="718274" y="744467"/>
                  <a:pt x="719438" y="728751"/>
                  <a:pt x="719438" y="713617"/>
                </a:cubicBezTo>
                <a:cubicBezTo>
                  <a:pt x="720019" y="672872"/>
                  <a:pt x="720019" y="632127"/>
                  <a:pt x="719438" y="591382"/>
                </a:cubicBezTo>
                <a:cubicBezTo>
                  <a:pt x="719438" y="579159"/>
                  <a:pt x="723512" y="571010"/>
                  <a:pt x="737482" y="571010"/>
                </a:cubicBezTo>
                <a:cubicBezTo>
                  <a:pt x="781719" y="571010"/>
                  <a:pt x="825956" y="571010"/>
                  <a:pt x="870193" y="571010"/>
                </a:cubicBezTo>
                <a:cubicBezTo>
                  <a:pt x="881253" y="571010"/>
                  <a:pt x="886491" y="576831"/>
                  <a:pt x="885909" y="587890"/>
                </a:cubicBezTo>
                <a:cubicBezTo>
                  <a:pt x="885909" y="598367"/>
                  <a:pt x="886491" y="608844"/>
                  <a:pt x="885327" y="619322"/>
                </a:cubicBezTo>
                <a:cubicBezTo>
                  <a:pt x="884163" y="630963"/>
                  <a:pt x="888238" y="637366"/>
                  <a:pt x="899297" y="642023"/>
                </a:cubicBezTo>
                <a:cubicBezTo>
                  <a:pt x="923744" y="653082"/>
                  <a:pt x="935385" y="673454"/>
                  <a:pt x="935967" y="700230"/>
                </a:cubicBezTo>
                <a:cubicBezTo>
                  <a:pt x="935967" y="718856"/>
                  <a:pt x="935967" y="738064"/>
                  <a:pt x="935967" y="756690"/>
                </a:cubicBezTo>
                <a:cubicBezTo>
                  <a:pt x="935967" y="789868"/>
                  <a:pt x="932475" y="785793"/>
                  <a:pt x="965653" y="785793"/>
                </a:cubicBezTo>
                <a:cubicBezTo>
                  <a:pt x="991264" y="785793"/>
                  <a:pt x="993010" y="787540"/>
                  <a:pt x="993010" y="812569"/>
                </a:cubicBezTo>
                <a:cubicBezTo>
                  <a:pt x="993592" y="873104"/>
                  <a:pt x="994756" y="933639"/>
                  <a:pt x="994756" y="994174"/>
                </a:cubicBezTo>
                <a:lnTo>
                  <a:pt x="1035501" y="918505"/>
                </a:lnTo>
                <a:lnTo>
                  <a:pt x="1178690" y="999413"/>
                </a:lnTo>
                <a:lnTo>
                  <a:pt x="1222345" y="919088"/>
                </a:lnTo>
                <a:lnTo>
                  <a:pt x="1378340" y="1008144"/>
                </a:lnTo>
                <a:lnTo>
                  <a:pt x="1378403" y="1019771"/>
                </a:lnTo>
                <a:lnTo>
                  <a:pt x="1388268" y="1019771"/>
                </a:lnTo>
                <a:lnTo>
                  <a:pt x="1388267" y="687783"/>
                </a:lnTo>
                <a:lnTo>
                  <a:pt x="1388268" y="687778"/>
                </a:lnTo>
                <a:lnTo>
                  <a:pt x="1388268" y="677590"/>
                </a:lnTo>
                <a:lnTo>
                  <a:pt x="1389808" y="677590"/>
                </a:lnTo>
                <a:lnTo>
                  <a:pt x="1393956" y="650153"/>
                </a:lnTo>
                <a:cubicBezTo>
                  <a:pt x="1405049" y="614491"/>
                  <a:pt x="1431490" y="585592"/>
                  <a:pt x="1465554" y="571184"/>
                </a:cubicBezTo>
                <a:lnTo>
                  <a:pt x="1491908" y="565864"/>
                </a:lnTo>
                <a:lnTo>
                  <a:pt x="1491908" y="414574"/>
                </a:lnTo>
                <a:lnTo>
                  <a:pt x="1523563" y="414574"/>
                </a:lnTo>
                <a:lnTo>
                  <a:pt x="1523563" y="414903"/>
                </a:lnTo>
                <a:lnTo>
                  <a:pt x="2020147" y="414903"/>
                </a:lnTo>
                <a:lnTo>
                  <a:pt x="2020147" y="351714"/>
                </a:lnTo>
                <a:lnTo>
                  <a:pt x="2020147" y="325180"/>
                </a:lnTo>
                <a:lnTo>
                  <a:pt x="2020147" y="325177"/>
                </a:lnTo>
                <a:lnTo>
                  <a:pt x="2020147" y="210503"/>
                </a:lnTo>
                <a:lnTo>
                  <a:pt x="2020147" y="210502"/>
                </a:lnTo>
                <a:lnTo>
                  <a:pt x="2097401" y="210502"/>
                </a:lnTo>
                <a:lnTo>
                  <a:pt x="2097401" y="210503"/>
                </a:lnTo>
                <a:lnTo>
                  <a:pt x="2167249" y="210503"/>
                </a:lnTo>
                <a:lnTo>
                  <a:pt x="2167249" y="325180"/>
                </a:lnTo>
                <a:lnTo>
                  <a:pt x="2167249" y="351714"/>
                </a:lnTo>
                <a:lnTo>
                  <a:pt x="2167249" y="1019771"/>
                </a:lnTo>
                <a:lnTo>
                  <a:pt x="2237844" y="1019771"/>
                </a:lnTo>
                <a:lnTo>
                  <a:pt x="2237844" y="938690"/>
                </a:lnTo>
                <a:lnTo>
                  <a:pt x="2237844" y="937590"/>
                </a:lnTo>
                <a:lnTo>
                  <a:pt x="2326233" y="937590"/>
                </a:lnTo>
                <a:lnTo>
                  <a:pt x="2326233" y="467346"/>
                </a:lnTo>
                <a:lnTo>
                  <a:pt x="2326233" y="467344"/>
                </a:lnTo>
                <a:lnTo>
                  <a:pt x="2326233" y="467344"/>
                </a:lnTo>
                <a:lnTo>
                  <a:pt x="2326233" y="351712"/>
                </a:lnTo>
                <a:lnTo>
                  <a:pt x="2326234" y="351712"/>
                </a:lnTo>
                <a:lnTo>
                  <a:pt x="2437027" y="351712"/>
                </a:lnTo>
                <a:lnTo>
                  <a:pt x="2547819" y="351712"/>
                </a:lnTo>
                <a:lnTo>
                  <a:pt x="2547819" y="478093"/>
                </a:lnTo>
                <a:lnTo>
                  <a:pt x="2547819" y="478093"/>
                </a:lnTo>
                <a:lnTo>
                  <a:pt x="2547819" y="827806"/>
                </a:lnTo>
                <a:lnTo>
                  <a:pt x="2711095" y="924585"/>
                </a:lnTo>
                <a:lnTo>
                  <a:pt x="2711095" y="698636"/>
                </a:lnTo>
                <a:lnTo>
                  <a:pt x="3092295" y="924585"/>
                </a:lnTo>
                <a:lnTo>
                  <a:pt x="3092295" y="698636"/>
                </a:lnTo>
                <a:lnTo>
                  <a:pt x="3473494" y="924585"/>
                </a:lnTo>
                <a:lnTo>
                  <a:pt x="3473494" y="698636"/>
                </a:lnTo>
                <a:lnTo>
                  <a:pt x="3857188" y="926064"/>
                </a:lnTo>
                <a:lnTo>
                  <a:pt x="3857188" y="616960"/>
                </a:lnTo>
                <a:lnTo>
                  <a:pt x="3857261" y="620087"/>
                </a:lnTo>
                <a:lnTo>
                  <a:pt x="3857261" y="926107"/>
                </a:lnTo>
                <a:lnTo>
                  <a:pt x="3857993" y="926541"/>
                </a:lnTo>
                <a:lnTo>
                  <a:pt x="3857993" y="610937"/>
                </a:lnTo>
                <a:cubicBezTo>
                  <a:pt x="3857993" y="608741"/>
                  <a:pt x="3857627" y="606545"/>
                  <a:pt x="3858725" y="604349"/>
                </a:cubicBezTo>
                <a:cubicBezTo>
                  <a:pt x="3864581" y="551645"/>
                  <a:pt x="3913259" y="522365"/>
                  <a:pt x="3948761" y="526025"/>
                </a:cubicBezTo>
                <a:cubicBezTo>
                  <a:pt x="3994877" y="523097"/>
                  <a:pt x="4037333" y="566285"/>
                  <a:pt x="4036967" y="610571"/>
                </a:cubicBezTo>
                <a:cubicBezTo>
                  <a:pt x="4036601" y="702071"/>
                  <a:pt x="4036967" y="793939"/>
                  <a:pt x="4036967" y="885805"/>
                </a:cubicBezTo>
                <a:cubicBezTo>
                  <a:pt x="4036967" y="971083"/>
                  <a:pt x="4036967" y="1056727"/>
                  <a:pt x="4036967" y="1142005"/>
                </a:cubicBezTo>
                <a:cubicBezTo>
                  <a:pt x="4036967" y="1146397"/>
                  <a:pt x="4034405" y="1151887"/>
                  <a:pt x="4040627" y="1154815"/>
                </a:cubicBezTo>
                <a:cubicBezTo>
                  <a:pt x="4046483" y="1137979"/>
                  <a:pt x="4054901" y="1122607"/>
                  <a:pt x="4064051" y="1107601"/>
                </a:cubicBezTo>
                <a:cubicBezTo>
                  <a:pt x="4068443" y="1100647"/>
                  <a:pt x="4069907" y="1094059"/>
                  <a:pt x="4069907" y="1086373"/>
                </a:cubicBezTo>
                <a:cubicBezTo>
                  <a:pt x="4069907" y="960103"/>
                  <a:pt x="4069907" y="833833"/>
                  <a:pt x="4069907" y="707561"/>
                </a:cubicBezTo>
                <a:cubicBezTo>
                  <a:pt x="4069907" y="676451"/>
                  <a:pt x="4070639" y="645341"/>
                  <a:pt x="4069907" y="614231"/>
                </a:cubicBezTo>
                <a:cubicBezTo>
                  <a:pt x="4068809" y="576167"/>
                  <a:pt x="4096259" y="535175"/>
                  <a:pt x="4144571" y="526025"/>
                </a:cubicBezTo>
                <a:cubicBezTo>
                  <a:pt x="4149695" y="524927"/>
                  <a:pt x="4155185" y="524927"/>
                  <a:pt x="4160309" y="525659"/>
                </a:cubicBezTo>
                <a:cubicBezTo>
                  <a:pt x="4208255" y="523463"/>
                  <a:pt x="4248515" y="567017"/>
                  <a:pt x="4248515" y="610205"/>
                </a:cubicBezTo>
                <a:cubicBezTo>
                  <a:pt x="4248149" y="722567"/>
                  <a:pt x="4248515" y="834931"/>
                  <a:pt x="4248515" y="947293"/>
                </a:cubicBezTo>
                <a:cubicBezTo>
                  <a:pt x="4248515" y="950953"/>
                  <a:pt x="4248515" y="954247"/>
                  <a:pt x="4248515" y="957541"/>
                </a:cubicBezTo>
                <a:cubicBezTo>
                  <a:pt x="4248515" y="961567"/>
                  <a:pt x="4251809" y="961933"/>
                  <a:pt x="4254737" y="961933"/>
                </a:cubicBezTo>
                <a:cubicBezTo>
                  <a:pt x="4294998" y="949489"/>
                  <a:pt x="4336721" y="946195"/>
                  <a:pt x="4378080" y="951319"/>
                </a:cubicBezTo>
                <a:cubicBezTo>
                  <a:pt x="4500324" y="966691"/>
                  <a:pt x="4588896" y="1030375"/>
                  <a:pt x="4643064" y="1141273"/>
                </a:cubicBezTo>
                <a:cubicBezTo>
                  <a:pt x="4650018" y="1155913"/>
                  <a:pt x="4656240" y="1170919"/>
                  <a:pt x="4659534" y="1186657"/>
                </a:cubicBezTo>
                <a:cubicBezTo>
                  <a:pt x="4661730" y="1187755"/>
                  <a:pt x="4663560" y="1188853"/>
                  <a:pt x="4665756" y="1189219"/>
                </a:cubicBezTo>
                <a:cubicBezTo>
                  <a:pt x="4678932" y="1192147"/>
                  <a:pt x="4684056" y="1198003"/>
                  <a:pt x="4684056" y="1211545"/>
                </a:cubicBezTo>
                <a:lnTo>
                  <a:pt x="4684375" y="1279490"/>
                </a:lnTo>
                <a:lnTo>
                  <a:pt x="4706782" y="1279490"/>
                </a:lnTo>
                <a:lnTo>
                  <a:pt x="4706782" y="1794815"/>
                </a:lnTo>
                <a:lnTo>
                  <a:pt x="3873498" y="1794815"/>
                </a:lnTo>
                <a:lnTo>
                  <a:pt x="3873498" y="1794817"/>
                </a:lnTo>
                <a:lnTo>
                  <a:pt x="2427775" y="1794817"/>
                </a:lnTo>
                <a:lnTo>
                  <a:pt x="2368821" y="1794817"/>
                </a:lnTo>
                <a:lnTo>
                  <a:pt x="2329895" y="1794817"/>
                </a:lnTo>
                <a:lnTo>
                  <a:pt x="2329895" y="1794815"/>
                </a:lnTo>
                <a:lnTo>
                  <a:pt x="2296797" y="1794815"/>
                </a:lnTo>
                <a:lnTo>
                  <a:pt x="2296797" y="1794817"/>
                </a:lnTo>
                <a:lnTo>
                  <a:pt x="2237911" y="1794817"/>
                </a:lnTo>
                <a:lnTo>
                  <a:pt x="2237844" y="1794817"/>
                </a:lnTo>
                <a:lnTo>
                  <a:pt x="971708" y="1794817"/>
                </a:lnTo>
                <a:lnTo>
                  <a:pt x="971708" y="1794815"/>
                </a:lnTo>
                <a:lnTo>
                  <a:pt x="1164" y="1794815"/>
                </a:lnTo>
                <a:lnTo>
                  <a:pt x="1164" y="1279490"/>
                </a:lnTo>
                <a:lnTo>
                  <a:pt x="1753" y="1279490"/>
                </a:lnTo>
                <a:lnTo>
                  <a:pt x="0" y="803255"/>
                </a:lnTo>
                <a:lnTo>
                  <a:pt x="92549" y="801510"/>
                </a:lnTo>
                <a:close/>
              </a:path>
            </a:pathLst>
          </a:custGeom>
          <a:solidFill>
            <a:schemeClr val="accent2"/>
          </a:solidFill>
          <a:ln w="3651"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324734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rallelogram 26">
            <a:extLst>
              <a:ext uri="{FF2B5EF4-FFF2-40B4-BE49-F238E27FC236}">
                <a16:creationId xmlns:a16="http://schemas.microsoft.com/office/drawing/2014/main" id="{C8773119-FF60-4656-9D22-D375F1CDF658}"/>
              </a:ext>
            </a:extLst>
          </p:cNvPr>
          <p:cNvSpPr/>
          <p:nvPr/>
        </p:nvSpPr>
        <p:spPr>
          <a:xfrm flipH="1">
            <a:off x="8541734" y="3359905"/>
            <a:ext cx="2913384" cy="3509055"/>
          </a:xfrm>
          <a:prstGeom prst="parallelogram">
            <a:avLst>
              <a:gd name="adj" fmla="val 864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a:extLst>
              <a:ext uri="{FF2B5EF4-FFF2-40B4-BE49-F238E27FC236}">
                <a16:creationId xmlns:a16="http://schemas.microsoft.com/office/drawing/2014/main" id="{F604D2A5-71BA-49C2-9E46-D4F917D552CF}"/>
              </a:ext>
            </a:extLst>
          </p:cNvPr>
          <p:cNvSpPr/>
          <p:nvPr/>
        </p:nvSpPr>
        <p:spPr>
          <a:xfrm flipH="1">
            <a:off x="8930601" y="3359905"/>
            <a:ext cx="2913384" cy="3509055"/>
          </a:xfrm>
          <a:prstGeom prst="parallelogram">
            <a:avLst>
              <a:gd name="adj" fmla="val 864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a:extLst>
              <a:ext uri="{FF2B5EF4-FFF2-40B4-BE49-F238E27FC236}">
                <a16:creationId xmlns:a16="http://schemas.microsoft.com/office/drawing/2014/main" id="{66FF6100-6038-492E-A86B-10484F62A72F}"/>
              </a:ext>
            </a:extLst>
          </p:cNvPr>
          <p:cNvSpPr/>
          <p:nvPr/>
        </p:nvSpPr>
        <p:spPr>
          <a:xfrm flipH="1">
            <a:off x="332027" y="0"/>
            <a:ext cx="2913384" cy="3509055"/>
          </a:xfrm>
          <a:prstGeom prst="parallelogram">
            <a:avLst>
              <a:gd name="adj" fmla="val 864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a:extLst>
              <a:ext uri="{FF2B5EF4-FFF2-40B4-BE49-F238E27FC236}">
                <a16:creationId xmlns:a16="http://schemas.microsoft.com/office/drawing/2014/main" id="{CE8963EF-7480-4624-8F2E-F4E69589E2B7}"/>
              </a:ext>
            </a:extLst>
          </p:cNvPr>
          <p:cNvSpPr/>
          <p:nvPr/>
        </p:nvSpPr>
        <p:spPr>
          <a:xfrm flipH="1">
            <a:off x="720894" y="0"/>
            <a:ext cx="2913384" cy="3509055"/>
          </a:xfrm>
          <a:prstGeom prst="parallelogram">
            <a:avLst>
              <a:gd name="adj" fmla="val 864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395E7601-FFAA-44E1-BA6D-04B3F19C3C68}"/>
              </a:ext>
            </a:extLst>
          </p:cNvPr>
          <p:cNvGrpSpPr/>
          <p:nvPr/>
        </p:nvGrpSpPr>
        <p:grpSpPr>
          <a:xfrm>
            <a:off x="6179101" y="0"/>
            <a:ext cx="6012899" cy="3255083"/>
            <a:chOff x="5214458" y="0"/>
            <a:chExt cx="6012899" cy="3255083"/>
          </a:xfrm>
        </p:grpSpPr>
        <p:cxnSp>
          <p:nvCxnSpPr>
            <p:cNvPr id="32" name="Straight Connector 31">
              <a:extLst>
                <a:ext uri="{FF2B5EF4-FFF2-40B4-BE49-F238E27FC236}">
                  <a16:creationId xmlns:a16="http://schemas.microsoft.com/office/drawing/2014/main" id="{0F9B177C-86C3-4D6F-B51C-994FDA186861}"/>
                </a:ext>
              </a:extLst>
            </p:cNvPr>
            <p:cNvCxnSpPr>
              <a:cxnSpLocks/>
            </p:cNvCxnSpPr>
            <p:nvPr/>
          </p:nvCxnSpPr>
          <p:spPr>
            <a:xfrm>
              <a:off x="5214458" y="0"/>
              <a:ext cx="2321806" cy="325508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AFF763-ED13-4028-8BD0-8D4DE791D84F}"/>
                </a:ext>
              </a:extLst>
            </p:cNvPr>
            <p:cNvCxnSpPr>
              <a:cxnSpLocks/>
            </p:cNvCxnSpPr>
            <p:nvPr/>
          </p:nvCxnSpPr>
          <p:spPr>
            <a:xfrm flipH="1">
              <a:off x="7536265" y="3255083"/>
              <a:ext cx="369109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34A6B381-049A-4C98-8A5F-198A293D2EA3}"/>
              </a:ext>
            </a:extLst>
          </p:cNvPr>
          <p:cNvGrpSpPr/>
          <p:nvPr/>
        </p:nvGrpSpPr>
        <p:grpSpPr>
          <a:xfrm flipH="1" flipV="1">
            <a:off x="0" y="3602917"/>
            <a:ext cx="6019598" cy="3255083"/>
            <a:chOff x="5214458" y="0"/>
            <a:chExt cx="6019598" cy="3255083"/>
          </a:xfrm>
        </p:grpSpPr>
        <p:cxnSp>
          <p:nvCxnSpPr>
            <p:cNvPr id="46" name="Straight Connector 45">
              <a:extLst>
                <a:ext uri="{FF2B5EF4-FFF2-40B4-BE49-F238E27FC236}">
                  <a16:creationId xmlns:a16="http://schemas.microsoft.com/office/drawing/2014/main" id="{0556A723-AEB5-47B9-B9A9-BE46D957D506}"/>
                </a:ext>
              </a:extLst>
            </p:cNvPr>
            <p:cNvCxnSpPr>
              <a:cxnSpLocks/>
            </p:cNvCxnSpPr>
            <p:nvPr/>
          </p:nvCxnSpPr>
          <p:spPr>
            <a:xfrm>
              <a:off x="5214458" y="0"/>
              <a:ext cx="2321806" cy="325508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83BB58-E70C-4421-9E07-EA07DB4F89F9}"/>
                </a:ext>
              </a:extLst>
            </p:cNvPr>
            <p:cNvCxnSpPr>
              <a:cxnSpLocks/>
            </p:cNvCxnSpPr>
            <p:nvPr/>
          </p:nvCxnSpPr>
          <p:spPr>
            <a:xfrm flipH="1" flipV="1">
              <a:off x="7536264" y="3255083"/>
              <a:ext cx="369779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8BF7A325-0480-488A-9AB9-CE82C863140B}"/>
              </a:ext>
            </a:extLst>
          </p:cNvPr>
          <p:cNvGrpSpPr/>
          <p:nvPr/>
        </p:nvGrpSpPr>
        <p:grpSpPr>
          <a:xfrm>
            <a:off x="-373171" y="4923376"/>
            <a:ext cx="2809895" cy="1934624"/>
            <a:chOff x="9838117" y="3034601"/>
            <a:chExt cx="2324346" cy="1600321"/>
          </a:xfrm>
        </p:grpSpPr>
        <p:grpSp>
          <p:nvGrpSpPr>
            <p:cNvPr id="88" name="Group 87">
              <a:extLst>
                <a:ext uri="{FF2B5EF4-FFF2-40B4-BE49-F238E27FC236}">
                  <a16:creationId xmlns:a16="http://schemas.microsoft.com/office/drawing/2014/main" id="{8836A4C4-A7FA-4274-8C1A-3BEB8E2F91EE}"/>
                </a:ext>
              </a:extLst>
            </p:cNvPr>
            <p:cNvGrpSpPr/>
            <p:nvPr/>
          </p:nvGrpSpPr>
          <p:grpSpPr>
            <a:xfrm>
              <a:off x="9838117" y="3034601"/>
              <a:ext cx="2324346" cy="1600321"/>
              <a:chOff x="9839517" y="2895698"/>
              <a:chExt cx="4551811" cy="3133938"/>
            </a:xfrm>
          </p:grpSpPr>
          <p:grpSp>
            <p:nvGrpSpPr>
              <p:cNvPr id="87" name="Group 86">
                <a:extLst>
                  <a:ext uri="{FF2B5EF4-FFF2-40B4-BE49-F238E27FC236}">
                    <a16:creationId xmlns:a16="http://schemas.microsoft.com/office/drawing/2014/main" id="{1AB1D952-4754-4836-8DFE-F8F0665947EA}"/>
                  </a:ext>
                </a:extLst>
              </p:cNvPr>
              <p:cNvGrpSpPr/>
              <p:nvPr/>
            </p:nvGrpSpPr>
            <p:grpSpPr>
              <a:xfrm>
                <a:off x="10095620" y="2895698"/>
                <a:ext cx="3288407" cy="2443852"/>
                <a:chOff x="10095620" y="2895698"/>
                <a:chExt cx="3288407" cy="2443852"/>
              </a:xfrm>
            </p:grpSpPr>
            <p:sp>
              <p:nvSpPr>
                <p:cNvPr id="73" name="Trapezoid 72">
                  <a:extLst>
                    <a:ext uri="{FF2B5EF4-FFF2-40B4-BE49-F238E27FC236}">
                      <a16:creationId xmlns:a16="http://schemas.microsoft.com/office/drawing/2014/main" id="{12FCCBF5-D150-4736-80CD-DE981DF81430}"/>
                    </a:ext>
                  </a:extLst>
                </p:cNvPr>
                <p:cNvSpPr/>
                <p:nvPr/>
              </p:nvSpPr>
              <p:spPr>
                <a:xfrm rot="6820098">
                  <a:off x="12103251" y="2553136"/>
                  <a:ext cx="433277" cy="1473747"/>
                </a:xfrm>
                <a:prstGeom prst="trapezoid">
                  <a:avLst>
                    <a:gd name="adj" fmla="val 11476"/>
                  </a:avLst>
                </a:prstGeom>
                <a:solidFill>
                  <a:schemeClr val="accent4"/>
                </a:solidFill>
                <a:ln w="9525" cap="flat">
                  <a:noFill/>
                  <a:prstDash val="solid"/>
                  <a:miter/>
                </a:ln>
              </p:spPr>
              <p:txBody>
                <a:bodyPr rtlCol="0" anchor="ctr"/>
                <a:lstStyle/>
                <a:p>
                  <a:endParaRPr lang="en-US" dirty="0">
                    <a:solidFill>
                      <a:schemeClr val="tx1"/>
                    </a:solidFill>
                  </a:endParaRPr>
                </a:p>
              </p:txBody>
            </p:sp>
            <p:grpSp>
              <p:nvGrpSpPr>
                <p:cNvPr id="71" name="Group 70">
                  <a:extLst>
                    <a:ext uri="{FF2B5EF4-FFF2-40B4-BE49-F238E27FC236}">
                      <a16:creationId xmlns:a16="http://schemas.microsoft.com/office/drawing/2014/main" id="{4B5640F2-21BF-40E2-9BB3-E92B72018AD8}"/>
                    </a:ext>
                  </a:extLst>
                </p:cNvPr>
                <p:cNvGrpSpPr/>
                <p:nvPr/>
              </p:nvGrpSpPr>
              <p:grpSpPr>
                <a:xfrm>
                  <a:off x="10541428" y="2895698"/>
                  <a:ext cx="1434926" cy="560920"/>
                  <a:chOff x="10541428" y="2895698"/>
                  <a:chExt cx="1434926" cy="560920"/>
                </a:xfrm>
              </p:grpSpPr>
              <p:sp>
                <p:nvSpPr>
                  <p:cNvPr id="68" name="Rectangle: Rounded Corners 67">
                    <a:extLst>
                      <a:ext uri="{FF2B5EF4-FFF2-40B4-BE49-F238E27FC236}">
                        <a16:creationId xmlns:a16="http://schemas.microsoft.com/office/drawing/2014/main" id="{1853FB43-E6A7-4568-8134-FD3304941C43}"/>
                      </a:ext>
                    </a:extLst>
                  </p:cNvPr>
                  <p:cNvSpPr/>
                  <p:nvPr/>
                </p:nvSpPr>
                <p:spPr>
                  <a:xfrm rot="19800000">
                    <a:off x="10541428" y="2992155"/>
                    <a:ext cx="1434926" cy="464463"/>
                  </a:xfrm>
                  <a:prstGeom prst="roundRect">
                    <a:avLst>
                      <a:gd name="adj" fmla="val 50000"/>
                    </a:avLst>
                  </a:prstGeom>
                  <a:solidFill>
                    <a:schemeClr val="accent4">
                      <a:lumMod val="75000"/>
                    </a:schemeClr>
                  </a:solidFill>
                  <a:ln w="9525" cap="flat">
                    <a:noFill/>
                    <a:prstDash val="solid"/>
                    <a:miter/>
                  </a:ln>
                </p:spPr>
                <p:txBody>
                  <a:bodyPr rtlCol="0" anchor="ctr"/>
                  <a:lstStyle/>
                  <a:p>
                    <a:endParaRPr lang="en-US" dirty="0">
                      <a:solidFill>
                        <a:schemeClr val="tx1"/>
                      </a:solidFill>
                    </a:endParaRPr>
                  </a:p>
                </p:txBody>
              </p:sp>
              <p:sp>
                <p:nvSpPr>
                  <p:cNvPr id="69" name="Freeform: Shape 68">
                    <a:extLst>
                      <a:ext uri="{FF2B5EF4-FFF2-40B4-BE49-F238E27FC236}">
                        <a16:creationId xmlns:a16="http://schemas.microsoft.com/office/drawing/2014/main" id="{FCE31A4C-F35F-4DD0-AF14-6F8D1BA25A47}"/>
                      </a:ext>
                    </a:extLst>
                  </p:cNvPr>
                  <p:cNvSpPr/>
                  <p:nvPr/>
                </p:nvSpPr>
                <p:spPr>
                  <a:xfrm>
                    <a:off x="11562170" y="2895698"/>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dirty="0"/>
                  </a:p>
                </p:txBody>
              </p:sp>
            </p:grpSp>
            <p:grpSp>
              <p:nvGrpSpPr>
                <p:cNvPr id="67" name="Group 66">
                  <a:extLst>
                    <a:ext uri="{FF2B5EF4-FFF2-40B4-BE49-F238E27FC236}">
                      <a16:creationId xmlns:a16="http://schemas.microsoft.com/office/drawing/2014/main" id="{C63351F9-29C3-4FE2-9E33-6188BBDE740B}"/>
                    </a:ext>
                  </a:extLst>
                </p:cNvPr>
                <p:cNvGrpSpPr/>
                <p:nvPr/>
              </p:nvGrpSpPr>
              <p:grpSpPr>
                <a:xfrm>
                  <a:off x="10226072" y="3384119"/>
                  <a:ext cx="1153558" cy="1269798"/>
                  <a:chOff x="10226072" y="3384119"/>
                  <a:chExt cx="1153558" cy="1269798"/>
                </a:xfrm>
              </p:grpSpPr>
              <p:sp>
                <p:nvSpPr>
                  <p:cNvPr id="65" name="Freeform: Shape 64">
                    <a:extLst>
                      <a:ext uri="{FF2B5EF4-FFF2-40B4-BE49-F238E27FC236}">
                        <a16:creationId xmlns:a16="http://schemas.microsoft.com/office/drawing/2014/main" id="{3ABB85CF-A3DA-42C8-8BED-1FC5C7DAAB63}"/>
                      </a:ext>
                    </a:extLst>
                  </p:cNvPr>
                  <p:cNvSpPr/>
                  <p:nvPr/>
                </p:nvSpPr>
                <p:spPr>
                  <a:xfrm rot="19176301">
                    <a:off x="10226072" y="3384119"/>
                    <a:ext cx="1153558" cy="1269798"/>
                  </a:xfrm>
                  <a:custGeom>
                    <a:avLst/>
                    <a:gdLst>
                      <a:gd name="connsiteX0" fmla="*/ 1069399 w 1153558"/>
                      <a:gd name="connsiteY0" fmla="*/ 54157 h 1269798"/>
                      <a:gd name="connsiteX1" fmla="*/ 1098647 w 1153558"/>
                      <a:gd name="connsiteY1" fmla="*/ 383203 h 1269798"/>
                      <a:gd name="connsiteX2" fmla="*/ 358294 w 1153558"/>
                      <a:gd name="connsiteY2" fmla="*/ 1269798 h 1269798"/>
                      <a:gd name="connsiteX3" fmla="*/ 0 w 1153558"/>
                      <a:gd name="connsiteY3" fmla="*/ 970001 h 1269798"/>
                      <a:gd name="connsiteX4" fmla="*/ 740353 w 1153558"/>
                      <a:gd name="connsiteY4" fmla="*/ 83405 h 1269798"/>
                      <a:gd name="connsiteX5" fmla="*/ 1069399 w 1153558"/>
                      <a:gd name="connsiteY5" fmla="*/ 54157 h 126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558" h="1269798">
                        <a:moveTo>
                          <a:pt x="1069399" y="54157"/>
                        </a:moveTo>
                        <a:cubicBezTo>
                          <a:pt x="1168112" y="136417"/>
                          <a:pt x="1182737" y="284489"/>
                          <a:pt x="1098647" y="383203"/>
                        </a:cubicBezTo>
                        <a:lnTo>
                          <a:pt x="358294" y="1269798"/>
                        </a:lnTo>
                        <a:lnTo>
                          <a:pt x="0" y="970001"/>
                        </a:lnTo>
                        <a:lnTo>
                          <a:pt x="740353" y="83405"/>
                        </a:lnTo>
                        <a:cubicBezTo>
                          <a:pt x="824442" y="-15309"/>
                          <a:pt x="970685" y="-28106"/>
                          <a:pt x="1069399" y="54157"/>
                        </a:cubicBezTo>
                        <a:close/>
                      </a:path>
                    </a:pathLst>
                  </a:custGeom>
                  <a:solidFill>
                    <a:schemeClr val="accent4">
                      <a:lumMod val="50000"/>
                    </a:schemeClr>
                  </a:solidFill>
                  <a:ln w="9525" cap="flat">
                    <a:noFill/>
                    <a:prstDash val="solid"/>
                    <a:miter/>
                  </a:ln>
                </p:spPr>
                <p:txBody>
                  <a:bodyPr wrap="square" rtlCol="0" anchor="ctr">
                    <a:noAutofit/>
                  </a:bodyPr>
                  <a:lstStyle/>
                  <a:p>
                    <a:endParaRPr lang="en-US" dirty="0"/>
                  </a:p>
                </p:txBody>
              </p:sp>
              <p:sp>
                <p:nvSpPr>
                  <p:cNvPr id="66" name="Freeform: Shape 65">
                    <a:extLst>
                      <a:ext uri="{FF2B5EF4-FFF2-40B4-BE49-F238E27FC236}">
                        <a16:creationId xmlns:a16="http://schemas.microsoft.com/office/drawing/2014/main" id="{D68DA6FB-1E63-4F4C-B0CE-163A14CE95EE}"/>
                      </a:ext>
                    </a:extLst>
                  </p:cNvPr>
                  <p:cNvSpPr/>
                  <p:nvPr/>
                </p:nvSpPr>
                <p:spPr>
                  <a:xfrm>
                    <a:off x="10701546" y="3417653"/>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dirty="0"/>
                  </a:p>
                </p:txBody>
              </p:sp>
            </p:grpSp>
            <p:grpSp>
              <p:nvGrpSpPr>
                <p:cNvPr id="62" name="Group 61">
                  <a:extLst>
                    <a:ext uri="{FF2B5EF4-FFF2-40B4-BE49-F238E27FC236}">
                      <a16:creationId xmlns:a16="http://schemas.microsoft.com/office/drawing/2014/main" id="{0D177331-D5E2-47F3-A9BF-5EB8527CF312}"/>
                    </a:ext>
                  </a:extLst>
                </p:cNvPr>
                <p:cNvGrpSpPr/>
                <p:nvPr/>
              </p:nvGrpSpPr>
              <p:grpSpPr>
                <a:xfrm rot="5400000">
                  <a:off x="12509125" y="3435921"/>
                  <a:ext cx="989342" cy="760462"/>
                  <a:chOff x="10999279" y="2698471"/>
                  <a:chExt cx="989342" cy="760462"/>
                </a:xfrm>
              </p:grpSpPr>
              <p:sp>
                <p:nvSpPr>
                  <p:cNvPr id="54" name="Freeform: Shape 53">
                    <a:extLst>
                      <a:ext uri="{FF2B5EF4-FFF2-40B4-BE49-F238E27FC236}">
                        <a16:creationId xmlns:a16="http://schemas.microsoft.com/office/drawing/2014/main" id="{BFCB8D0C-53E9-4D63-95A0-01DA1F21AA01}"/>
                      </a:ext>
                    </a:extLst>
                  </p:cNvPr>
                  <p:cNvSpPr/>
                  <p:nvPr/>
                </p:nvSpPr>
                <p:spPr>
                  <a:xfrm>
                    <a:off x="11237298" y="2698471"/>
                    <a:ext cx="712934" cy="329046"/>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accent4"/>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01E0BAFA-BB1C-46FA-AB0F-C93867DDDD4B}"/>
                      </a:ext>
                    </a:extLst>
                  </p:cNvPr>
                  <p:cNvSpPr/>
                  <p:nvPr/>
                </p:nvSpPr>
                <p:spPr>
                  <a:xfrm>
                    <a:off x="11293968" y="3075046"/>
                    <a:ext cx="694653" cy="383887"/>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accent4"/>
                  </a:soli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3947F597-A8AD-494F-9C8A-C37501D16C39}"/>
                      </a:ext>
                    </a:extLst>
                  </p:cNvPr>
                  <p:cNvSpPr/>
                  <p:nvPr/>
                </p:nvSpPr>
                <p:spPr>
                  <a:xfrm>
                    <a:off x="10999279" y="2942227"/>
                    <a:ext cx="457009" cy="457009"/>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4">
                      <a:lumMod val="75000"/>
                    </a:schemeClr>
                  </a:solidFill>
                  <a:ln w="9525" cap="flat">
                    <a:noFill/>
                    <a:prstDash val="solid"/>
                    <a:miter/>
                  </a:ln>
                </p:spPr>
                <p:txBody>
                  <a:bodyPr rtlCol="0" anchor="ctr"/>
                  <a:lstStyle/>
                  <a:p>
                    <a:endParaRPr lang="en-US" dirty="0"/>
                  </a:p>
                </p:txBody>
              </p:sp>
            </p:grpSp>
            <p:grpSp>
              <p:nvGrpSpPr>
                <p:cNvPr id="72" name="Group 71">
                  <a:extLst>
                    <a:ext uri="{FF2B5EF4-FFF2-40B4-BE49-F238E27FC236}">
                      <a16:creationId xmlns:a16="http://schemas.microsoft.com/office/drawing/2014/main" id="{496281CA-D9BE-4A93-8950-6FC9D5C829F3}"/>
                    </a:ext>
                  </a:extLst>
                </p:cNvPr>
                <p:cNvGrpSpPr/>
                <p:nvPr/>
              </p:nvGrpSpPr>
              <p:grpSpPr>
                <a:xfrm>
                  <a:off x="10095620" y="4304882"/>
                  <a:ext cx="1425867" cy="1034668"/>
                  <a:chOff x="10095620" y="4304882"/>
                  <a:chExt cx="1425867" cy="1034668"/>
                </a:xfrm>
              </p:grpSpPr>
              <p:sp>
                <p:nvSpPr>
                  <p:cNvPr id="59" name="Freeform: Shape 58">
                    <a:extLst>
                      <a:ext uri="{FF2B5EF4-FFF2-40B4-BE49-F238E27FC236}">
                        <a16:creationId xmlns:a16="http://schemas.microsoft.com/office/drawing/2014/main" id="{283A070C-2A96-4B94-B005-E1BD896FAEBA}"/>
                      </a:ext>
                    </a:extLst>
                  </p:cNvPr>
                  <p:cNvSpPr/>
                  <p:nvPr/>
                </p:nvSpPr>
                <p:spPr>
                  <a:xfrm>
                    <a:off x="10226256" y="4304882"/>
                    <a:ext cx="1133382" cy="914017"/>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4">
                      <a:lumMod val="75000"/>
                    </a:schemeClr>
                  </a:solid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2E58D027-E053-433C-9BB8-63C12D49CD4B}"/>
                      </a:ext>
                    </a:extLst>
                  </p:cNvPr>
                  <p:cNvSpPr/>
                  <p:nvPr/>
                </p:nvSpPr>
                <p:spPr>
                  <a:xfrm>
                    <a:off x="10095620" y="5083625"/>
                    <a:ext cx="1425867" cy="255925"/>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accent4"/>
                  </a:solid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A6534585-6203-43C7-AAAF-BFF546BF5319}"/>
                      </a:ext>
                    </a:extLst>
                  </p:cNvPr>
                  <p:cNvSpPr/>
                  <p:nvPr/>
                </p:nvSpPr>
                <p:spPr>
                  <a:xfrm>
                    <a:off x="10701546" y="4411068"/>
                    <a:ext cx="182803" cy="182803"/>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accent4"/>
                  </a:solidFill>
                  <a:ln w="9525" cap="flat">
                    <a:noFill/>
                    <a:prstDash val="solid"/>
                    <a:miter/>
                  </a:ln>
                </p:spPr>
                <p:txBody>
                  <a:bodyPr rtlCol="0" anchor="ctr"/>
                  <a:lstStyle/>
                  <a:p>
                    <a:endParaRPr lang="en-US" dirty="0"/>
                  </a:p>
                </p:txBody>
              </p:sp>
            </p:grpSp>
          </p:grpSp>
          <p:grpSp>
            <p:nvGrpSpPr>
              <p:cNvPr id="86" name="Group 85">
                <a:extLst>
                  <a:ext uri="{FF2B5EF4-FFF2-40B4-BE49-F238E27FC236}">
                    <a16:creationId xmlns:a16="http://schemas.microsoft.com/office/drawing/2014/main" id="{3C1A398A-E780-4BB7-A6B1-B0B1EF68682E}"/>
                  </a:ext>
                </a:extLst>
              </p:cNvPr>
              <p:cNvGrpSpPr/>
              <p:nvPr/>
            </p:nvGrpSpPr>
            <p:grpSpPr>
              <a:xfrm>
                <a:off x="9839517" y="5316702"/>
                <a:ext cx="4551811" cy="712934"/>
                <a:chOff x="2716823" y="4480799"/>
                <a:chExt cx="5838092" cy="914400"/>
              </a:xfrm>
            </p:grpSpPr>
            <p:grpSp>
              <p:nvGrpSpPr>
                <p:cNvPr id="75" name="Group 74">
                  <a:extLst>
                    <a:ext uri="{FF2B5EF4-FFF2-40B4-BE49-F238E27FC236}">
                      <a16:creationId xmlns:a16="http://schemas.microsoft.com/office/drawing/2014/main" id="{207073DB-C0DA-4853-BD98-1B1576F35F53}"/>
                    </a:ext>
                  </a:extLst>
                </p:cNvPr>
                <p:cNvGrpSpPr/>
                <p:nvPr/>
              </p:nvGrpSpPr>
              <p:grpSpPr>
                <a:xfrm>
                  <a:off x="2716823" y="4480799"/>
                  <a:ext cx="5838092" cy="914400"/>
                  <a:chOff x="175847" y="4480799"/>
                  <a:chExt cx="8801100" cy="914400"/>
                </a:xfrm>
              </p:grpSpPr>
              <p:sp>
                <p:nvSpPr>
                  <p:cNvPr id="76" name="Rectangle: Rounded Corners 75">
                    <a:extLst>
                      <a:ext uri="{FF2B5EF4-FFF2-40B4-BE49-F238E27FC236}">
                        <a16:creationId xmlns:a16="http://schemas.microsoft.com/office/drawing/2014/main" id="{501E4A03-B3E3-4BB7-8339-0C2BB9B5C843}"/>
                      </a:ext>
                    </a:extLst>
                  </p:cNvPr>
                  <p:cNvSpPr/>
                  <p:nvPr/>
                </p:nvSpPr>
                <p:spPr>
                  <a:xfrm>
                    <a:off x="175847" y="4480799"/>
                    <a:ext cx="8801100" cy="9144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Rounded Corners 76">
                    <a:extLst>
                      <a:ext uri="{FF2B5EF4-FFF2-40B4-BE49-F238E27FC236}">
                        <a16:creationId xmlns:a16="http://schemas.microsoft.com/office/drawing/2014/main" id="{0E256A5C-F1BB-49E3-9287-A6A0202A7019}"/>
                      </a:ext>
                    </a:extLst>
                  </p:cNvPr>
                  <p:cNvSpPr/>
                  <p:nvPr/>
                </p:nvSpPr>
                <p:spPr>
                  <a:xfrm>
                    <a:off x="352032" y="4595617"/>
                    <a:ext cx="8448730" cy="6847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5051FA9F-4CD9-4D37-955A-A1FFE86E3035}"/>
                    </a:ext>
                  </a:extLst>
                </p:cNvPr>
                <p:cNvGrpSpPr/>
                <p:nvPr/>
              </p:nvGrpSpPr>
              <p:grpSpPr>
                <a:xfrm>
                  <a:off x="2954961" y="4660680"/>
                  <a:ext cx="5376674" cy="563948"/>
                  <a:chOff x="3193903" y="4660680"/>
                  <a:chExt cx="5376674" cy="563948"/>
                </a:xfrm>
              </p:grpSpPr>
              <p:sp>
                <p:nvSpPr>
                  <p:cNvPr id="79" name="Circle: Hollow 78">
                    <a:extLst>
                      <a:ext uri="{FF2B5EF4-FFF2-40B4-BE49-F238E27FC236}">
                        <a16:creationId xmlns:a16="http://schemas.microsoft.com/office/drawing/2014/main" id="{20767E69-D406-46BF-8A1E-140DFED6433B}"/>
                      </a:ext>
                    </a:extLst>
                  </p:cNvPr>
                  <p:cNvSpPr/>
                  <p:nvPr/>
                </p:nvSpPr>
                <p:spPr>
                  <a:xfrm>
                    <a:off x="3193903"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Circle: Hollow 79">
                    <a:extLst>
                      <a:ext uri="{FF2B5EF4-FFF2-40B4-BE49-F238E27FC236}">
                        <a16:creationId xmlns:a16="http://schemas.microsoft.com/office/drawing/2014/main" id="{E9CAFDD8-1C67-4891-BEEE-AC7C2DDA143E}"/>
                      </a:ext>
                    </a:extLst>
                  </p:cNvPr>
                  <p:cNvSpPr/>
                  <p:nvPr/>
                </p:nvSpPr>
                <p:spPr>
                  <a:xfrm>
                    <a:off x="3996024"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Circle: Hollow 80">
                    <a:extLst>
                      <a:ext uri="{FF2B5EF4-FFF2-40B4-BE49-F238E27FC236}">
                        <a16:creationId xmlns:a16="http://schemas.microsoft.com/office/drawing/2014/main" id="{327F8750-A9F2-4824-A6E8-A98DF915861F}"/>
                      </a:ext>
                    </a:extLst>
                  </p:cNvPr>
                  <p:cNvSpPr/>
                  <p:nvPr/>
                </p:nvSpPr>
                <p:spPr>
                  <a:xfrm>
                    <a:off x="4798145"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Circle: Hollow 81">
                    <a:extLst>
                      <a:ext uri="{FF2B5EF4-FFF2-40B4-BE49-F238E27FC236}">
                        <a16:creationId xmlns:a16="http://schemas.microsoft.com/office/drawing/2014/main" id="{BEB8EFF0-387F-4CE6-8084-06B006A7C354}"/>
                      </a:ext>
                    </a:extLst>
                  </p:cNvPr>
                  <p:cNvSpPr/>
                  <p:nvPr/>
                </p:nvSpPr>
                <p:spPr>
                  <a:xfrm>
                    <a:off x="5600266"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3" name="Circle: Hollow 82">
                    <a:extLst>
                      <a:ext uri="{FF2B5EF4-FFF2-40B4-BE49-F238E27FC236}">
                        <a16:creationId xmlns:a16="http://schemas.microsoft.com/office/drawing/2014/main" id="{54BCC61F-6A9D-4CB3-8CE6-AD756D0EB7D5}"/>
                      </a:ext>
                    </a:extLst>
                  </p:cNvPr>
                  <p:cNvSpPr/>
                  <p:nvPr/>
                </p:nvSpPr>
                <p:spPr>
                  <a:xfrm>
                    <a:off x="6402387"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Circle: Hollow 83">
                    <a:extLst>
                      <a:ext uri="{FF2B5EF4-FFF2-40B4-BE49-F238E27FC236}">
                        <a16:creationId xmlns:a16="http://schemas.microsoft.com/office/drawing/2014/main" id="{0FC17BE7-3446-45E1-83D4-E279709FFEF7}"/>
                      </a:ext>
                    </a:extLst>
                  </p:cNvPr>
                  <p:cNvSpPr/>
                  <p:nvPr/>
                </p:nvSpPr>
                <p:spPr>
                  <a:xfrm>
                    <a:off x="7204508"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Circle: Hollow 84">
                    <a:extLst>
                      <a:ext uri="{FF2B5EF4-FFF2-40B4-BE49-F238E27FC236}">
                        <a16:creationId xmlns:a16="http://schemas.microsoft.com/office/drawing/2014/main" id="{05C8B08C-B03D-4B8C-9604-815372F2A13E}"/>
                      </a:ext>
                    </a:extLst>
                  </p:cNvPr>
                  <p:cNvSpPr/>
                  <p:nvPr/>
                </p:nvSpPr>
                <p:spPr>
                  <a:xfrm>
                    <a:off x="8006629" y="4660680"/>
                    <a:ext cx="563948" cy="56394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
          <p:nvSpPr>
            <p:cNvPr id="89" name="Freeform: Shape 88">
              <a:extLst>
                <a:ext uri="{FF2B5EF4-FFF2-40B4-BE49-F238E27FC236}">
                  <a16:creationId xmlns:a16="http://schemas.microsoft.com/office/drawing/2014/main" id="{83502FFF-1B22-44D0-8B92-935E40BA7FE3}"/>
                </a:ext>
              </a:extLst>
            </p:cNvPr>
            <p:cNvSpPr/>
            <p:nvPr/>
          </p:nvSpPr>
          <p:spPr>
            <a:xfrm>
              <a:off x="10927440" y="3803715"/>
              <a:ext cx="141292" cy="467153"/>
            </a:xfrm>
            <a:custGeom>
              <a:avLst/>
              <a:gdLst>
                <a:gd name="connsiteX0" fmla="*/ 142121 w 152400"/>
                <a:gd name="connsiteY0" fmla="*/ 516255 h 647700"/>
                <a:gd name="connsiteX1" fmla="*/ 154504 w 152400"/>
                <a:gd name="connsiteY1" fmla="*/ 254318 h 647700"/>
                <a:gd name="connsiteX2" fmla="*/ 119261 w 152400"/>
                <a:gd name="connsiteY2" fmla="*/ 180023 h 647700"/>
                <a:gd name="connsiteX3" fmla="*/ 101164 w 152400"/>
                <a:gd name="connsiteY3" fmla="*/ 54293 h 647700"/>
                <a:gd name="connsiteX4" fmla="*/ 78304 w 152400"/>
                <a:gd name="connsiteY4" fmla="*/ 0 h 647700"/>
                <a:gd name="connsiteX5" fmla="*/ 78304 w 152400"/>
                <a:gd name="connsiteY5" fmla="*/ 0 h 647700"/>
                <a:gd name="connsiteX6" fmla="*/ 77351 w 152400"/>
                <a:gd name="connsiteY6" fmla="*/ 0 h 647700"/>
                <a:gd name="connsiteX7" fmla="*/ 76399 w 152400"/>
                <a:gd name="connsiteY7" fmla="*/ 0 h 647700"/>
                <a:gd name="connsiteX8" fmla="*/ 76399 w 152400"/>
                <a:gd name="connsiteY8" fmla="*/ 0 h 647700"/>
                <a:gd name="connsiteX9" fmla="*/ 53539 w 152400"/>
                <a:gd name="connsiteY9" fmla="*/ 54293 h 647700"/>
                <a:gd name="connsiteX10" fmla="*/ 35441 w 152400"/>
                <a:gd name="connsiteY10" fmla="*/ 180023 h 647700"/>
                <a:gd name="connsiteX11" fmla="*/ 199 w 152400"/>
                <a:gd name="connsiteY11" fmla="*/ 254318 h 647700"/>
                <a:gd name="connsiteX12" fmla="*/ 12581 w 152400"/>
                <a:gd name="connsiteY12" fmla="*/ 516255 h 647700"/>
                <a:gd name="connsiteX13" fmla="*/ 12581 w 152400"/>
                <a:gd name="connsiteY13" fmla="*/ 575310 h 647700"/>
                <a:gd name="connsiteX14" fmla="*/ 2104 w 152400"/>
                <a:gd name="connsiteY14" fmla="*/ 638175 h 647700"/>
                <a:gd name="connsiteX15" fmla="*/ 150694 w 152400"/>
                <a:gd name="connsiteY15" fmla="*/ 638175 h 647700"/>
                <a:gd name="connsiteX16" fmla="*/ 140216 w 152400"/>
                <a:gd name="connsiteY16" fmla="*/ 575310 h 647700"/>
                <a:gd name="connsiteX17" fmla="*/ 142121 w 152400"/>
                <a:gd name="connsiteY17" fmla="*/ 51625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647700">
                  <a:moveTo>
                    <a:pt x="142121" y="516255"/>
                  </a:moveTo>
                  <a:cubicBezTo>
                    <a:pt x="144026" y="476250"/>
                    <a:pt x="156409" y="300038"/>
                    <a:pt x="154504" y="254318"/>
                  </a:cubicBezTo>
                  <a:cubicBezTo>
                    <a:pt x="153551" y="218123"/>
                    <a:pt x="137359" y="208598"/>
                    <a:pt x="119261" y="180023"/>
                  </a:cubicBezTo>
                  <a:cubicBezTo>
                    <a:pt x="97354" y="145733"/>
                    <a:pt x="101164" y="93345"/>
                    <a:pt x="101164" y="54293"/>
                  </a:cubicBezTo>
                  <a:cubicBezTo>
                    <a:pt x="101164" y="27623"/>
                    <a:pt x="114499" y="952"/>
                    <a:pt x="78304" y="0"/>
                  </a:cubicBezTo>
                  <a:cubicBezTo>
                    <a:pt x="78304" y="0"/>
                    <a:pt x="78304" y="0"/>
                    <a:pt x="78304" y="0"/>
                  </a:cubicBezTo>
                  <a:cubicBezTo>
                    <a:pt x="78304" y="0"/>
                    <a:pt x="78304" y="0"/>
                    <a:pt x="77351" y="0"/>
                  </a:cubicBezTo>
                  <a:cubicBezTo>
                    <a:pt x="77351" y="0"/>
                    <a:pt x="77351" y="0"/>
                    <a:pt x="76399" y="0"/>
                  </a:cubicBezTo>
                  <a:cubicBezTo>
                    <a:pt x="76399" y="0"/>
                    <a:pt x="76399" y="0"/>
                    <a:pt x="76399" y="0"/>
                  </a:cubicBezTo>
                  <a:cubicBezTo>
                    <a:pt x="39251" y="952"/>
                    <a:pt x="52586" y="26670"/>
                    <a:pt x="53539" y="54293"/>
                  </a:cubicBezTo>
                  <a:cubicBezTo>
                    <a:pt x="53539" y="93345"/>
                    <a:pt x="57349" y="145733"/>
                    <a:pt x="35441" y="180023"/>
                  </a:cubicBezTo>
                  <a:cubicBezTo>
                    <a:pt x="17344" y="208598"/>
                    <a:pt x="1151" y="218123"/>
                    <a:pt x="199" y="254318"/>
                  </a:cubicBezTo>
                  <a:cubicBezTo>
                    <a:pt x="-1706" y="300038"/>
                    <a:pt x="10676" y="476250"/>
                    <a:pt x="12581" y="516255"/>
                  </a:cubicBezTo>
                  <a:cubicBezTo>
                    <a:pt x="13534" y="536258"/>
                    <a:pt x="14486" y="555308"/>
                    <a:pt x="12581" y="575310"/>
                  </a:cubicBezTo>
                  <a:cubicBezTo>
                    <a:pt x="11629" y="591503"/>
                    <a:pt x="-3611" y="623888"/>
                    <a:pt x="2104" y="638175"/>
                  </a:cubicBezTo>
                  <a:cubicBezTo>
                    <a:pt x="8771" y="655320"/>
                    <a:pt x="144026" y="655320"/>
                    <a:pt x="150694" y="638175"/>
                  </a:cubicBezTo>
                  <a:cubicBezTo>
                    <a:pt x="156409" y="623888"/>
                    <a:pt x="141169" y="590550"/>
                    <a:pt x="140216" y="575310"/>
                  </a:cubicBezTo>
                  <a:cubicBezTo>
                    <a:pt x="140216" y="555308"/>
                    <a:pt x="141169" y="535305"/>
                    <a:pt x="142121" y="516255"/>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14B3FE71-5257-4882-9ED7-115C910EAE18}"/>
                </a:ext>
              </a:extLst>
            </p:cNvPr>
            <p:cNvSpPr/>
            <p:nvPr/>
          </p:nvSpPr>
          <p:spPr>
            <a:xfrm>
              <a:off x="11174275" y="3803715"/>
              <a:ext cx="141292" cy="467153"/>
            </a:xfrm>
            <a:custGeom>
              <a:avLst/>
              <a:gdLst>
                <a:gd name="connsiteX0" fmla="*/ 142121 w 152400"/>
                <a:gd name="connsiteY0" fmla="*/ 516255 h 647700"/>
                <a:gd name="connsiteX1" fmla="*/ 154504 w 152400"/>
                <a:gd name="connsiteY1" fmla="*/ 254318 h 647700"/>
                <a:gd name="connsiteX2" fmla="*/ 119261 w 152400"/>
                <a:gd name="connsiteY2" fmla="*/ 180023 h 647700"/>
                <a:gd name="connsiteX3" fmla="*/ 101164 w 152400"/>
                <a:gd name="connsiteY3" fmla="*/ 54293 h 647700"/>
                <a:gd name="connsiteX4" fmla="*/ 78304 w 152400"/>
                <a:gd name="connsiteY4" fmla="*/ 0 h 647700"/>
                <a:gd name="connsiteX5" fmla="*/ 78304 w 152400"/>
                <a:gd name="connsiteY5" fmla="*/ 0 h 647700"/>
                <a:gd name="connsiteX6" fmla="*/ 77351 w 152400"/>
                <a:gd name="connsiteY6" fmla="*/ 0 h 647700"/>
                <a:gd name="connsiteX7" fmla="*/ 76399 w 152400"/>
                <a:gd name="connsiteY7" fmla="*/ 0 h 647700"/>
                <a:gd name="connsiteX8" fmla="*/ 76399 w 152400"/>
                <a:gd name="connsiteY8" fmla="*/ 0 h 647700"/>
                <a:gd name="connsiteX9" fmla="*/ 53539 w 152400"/>
                <a:gd name="connsiteY9" fmla="*/ 54293 h 647700"/>
                <a:gd name="connsiteX10" fmla="*/ 35441 w 152400"/>
                <a:gd name="connsiteY10" fmla="*/ 180023 h 647700"/>
                <a:gd name="connsiteX11" fmla="*/ 199 w 152400"/>
                <a:gd name="connsiteY11" fmla="*/ 254318 h 647700"/>
                <a:gd name="connsiteX12" fmla="*/ 12581 w 152400"/>
                <a:gd name="connsiteY12" fmla="*/ 516255 h 647700"/>
                <a:gd name="connsiteX13" fmla="*/ 12581 w 152400"/>
                <a:gd name="connsiteY13" fmla="*/ 575310 h 647700"/>
                <a:gd name="connsiteX14" fmla="*/ 2104 w 152400"/>
                <a:gd name="connsiteY14" fmla="*/ 638175 h 647700"/>
                <a:gd name="connsiteX15" fmla="*/ 150694 w 152400"/>
                <a:gd name="connsiteY15" fmla="*/ 638175 h 647700"/>
                <a:gd name="connsiteX16" fmla="*/ 140216 w 152400"/>
                <a:gd name="connsiteY16" fmla="*/ 575310 h 647700"/>
                <a:gd name="connsiteX17" fmla="*/ 142121 w 152400"/>
                <a:gd name="connsiteY17" fmla="*/ 51625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647700">
                  <a:moveTo>
                    <a:pt x="142121" y="516255"/>
                  </a:moveTo>
                  <a:cubicBezTo>
                    <a:pt x="144026" y="476250"/>
                    <a:pt x="156409" y="300038"/>
                    <a:pt x="154504" y="254318"/>
                  </a:cubicBezTo>
                  <a:cubicBezTo>
                    <a:pt x="153551" y="218123"/>
                    <a:pt x="137359" y="208598"/>
                    <a:pt x="119261" y="180023"/>
                  </a:cubicBezTo>
                  <a:cubicBezTo>
                    <a:pt x="97354" y="145733"/>
                    <a:pt x="101164" y="93345"/>
                    <a:pt x="101164" y="54293"/>
                  </a:cubicBezTo>
                  <a:cubicBezTo>
                    <a:pt x="101164" y="27623"/>
                    <a:pt x="114499" y="952"/>
                    <a:pt x="78304" y="0"/>
                  </a:cubicBezTo>
                  <a:cubicBezTo>
                    <a:pt x="78304" y="0"/>
                    <a:pt x="78304" y="0"/>
                    <a:pt x="78304" y="0"/>
                  </a:cubicBezTo>
                  <a:cubicBezTo>
                    <a:pt x="78304" y="0"/>
                    <a:pt x="78304" y="0"/>
                    <a:pt x="77351" y="0"/>
                  </a:cubicBezTo>
                  <a:cubicBezTo>
                    <a:pt x="77351" y="0"/>
                    <a:pt x="77351" y="0"/>
                    <a:pt x="76399" y="0"/>
                  </a:cubicBezTo>
                  <a:cubicBezTo>
                    <a:pt x="76399" y="0"/>
                    <a:pt x="76399" y="0"/>
                    <a:pt x="76399" y="0"/>
                  </a:cubicBezTo>
                  <a:cubicBezTo>
                    <a:pt x="39251" y="952"/>
                    <a:pt x="52586" y="26670"/>
                    <a:pt x="53539" y="54293"/>
                  </a:cubicBezTo>
                  <a:cubicBezTo>
                    <a:pt x="53539" y="93345"/>
                    <a:pt x="57349" y="145733"/>
                    <a:pt x="35441" y="180023"/>
                  </a:cubicBezTo>
                  <a:cubicBezTo>
                    <a:pt x="17344" y="208598"/>
                    <a:pt x="1151" y="218123"/>
                    <a:pt x="199" y="254318"/>
                  </a:cubicBezTo>
                  <a:cubicBezTo>
                    <a:pt x="-1706" y="300038"/>
                    <a:pt x="10676" y="476250"/>
                    <a:pt x="12581" y="516255"/>
                  </a:cubicBezTo>
                  <a:cubicBezTo>
                    <a:pt x="13534" y="536258"/>
                    <a:pt x="14486" y="555308"/>
                    <a:pt x="12581" y="575310"/>
                  </a:cubicBezTo>
                  <a:cubicBezTo>
                    <a:pt x="11629" y="591503"/>
                    <a:pt x="-3611" y="623888"/>
                    <a:pt x="2104" y="638175"/>
                  </a:cubicBezTo>
                  <a:cubicBezTo>
                    <a:pt x="8771" y="655320"/>
                    <a:pt x="144026" y="655320"/>
                    <a:pt x="150694" y="638175"/>
                  </a:cubicBezTo>
                  <a:cubicBezTo>
                    <a:pt x="156409" y="623888"/>
                    <a:pt x="141169" y="590550"/>
                    <a:pt x="140216" y="575310"/>
                  </a:cubicBezTo>
                  <a:cubicBezTo>
                    <a:pt x="140216" y="555308"/>
                    <a:pt x="141169" y="535305"/>
                    <a:pt x="142121" y="516255"/>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E677BB76-EBE7-4935-8B24-DC1C92D2DA1B}"/>
                </a:ext>
              </a:extLst>
            </p:cNvPr>
            <p:cNvSpPr/>
            <p:nvPr/>
          </p:nvSpPr>
          <p:spPr>
            <a:xfrm>
              <a:off x="11421110" y="3803715"/>
              <a:ext cx="141292" cy="467153"/>
            </a:xfrm>
            <a:custGeom>
              <a:avLst/>
              <a:gdLst>
                <a:gd name="connsiteX0" fmla="*/ 142121 w 152400"/>
                <a:gd name="connsiteY0" fmla="*/ 516255 h 647700"/>
                <a:gd name="connsiteX1" fmla="*/ 154504 w 152400"/>
                <a:gd name="connsiteY1" fmla="*/ 254318 h 647700"/>
                <a:gd name="connsiteX2" fmla="*/ 119261 w 152400"/>
                <a:gd name="connsiteY2" fmla="*/ 180023 h 647700"/>
                <a:gd name="connsiteX3" fmla="*/ 101164 w 152400"/>
                <a:gd name="connsiteY3" fmla="*/ 54293 h 647700"/>
                <a:gd name="connsiteX4" fmla="*/ 78304 w 152400"/>
                <a:gd name="connsiteY4" fmla="*/ 0 h 647700"/>
                <a:gd name="connsiteX5" fmla="*/ 78304 w 152400"/>
                <a:gd name="connsiteY5" fmla="*/ 0 h 647700"/>
                <a:gd name="connsiteX6" fmla="*/ 77351 w 152400"/>
                <a:gd name="connsiteY6" fmla="*/ 0 h 647700"/>
                <a:gd name="connsiteX7" fmla="*/ 76399 w 152400"/>
                <a:gd name="connsiteY7" fmla="*/ 0 h 647700"/>
                <a:gd name="connsiteX8" fmla="*/ 76399 w 152400"/>
                <a:gd name="connsiteY8" fmla="*/ 0 h 647700"/>
                <a:gd name="connsiteX9" fmla="*/ 53539 w 152400"/>
                <a:gd name="connsiteY9" fmla="*/ 54293 h 647700"/>
                <a:gd name="connsiteX10" fmla="*/ 35441 w 152400"/>
                <a:gd name="connsiteY10" fmla="*/ 180023 h 647700"/>
                <a:gd name="connsiteX11" fmla="*/ 199 w 152400"/>
                <a:gd name="connsiteY11" fmla="*/ 254318 h 647700"/>
                <a:gd name="connsiteX12" fmla="*/ 12581 w 152400"/>
                <a:gd name="connsiteY12" fmla="*/ 516255 h 647700"/>
                <a:gd name="connsiteX13" fmla="*/ 12581 w 152400"/>
                <a:gd name="connsiteY13" fmla="*/ 575310 h 647700"/>
                <a:gd name="connsiteX14" fmla="*/ 2104 w 152400"/>
                <a:gd name="connsiteY14" fmla="*/ 638175 h 647700"/>
                <a:gd name="connsiteX15" fmla="*/ 150694 w 152400"/>
                <a:gd name="connsiteY15" fmla="*/ 638175 h 647700"/>
                <a:gd name="connsiteX16" fmla="*/ 140216 w 152400"/>
                <a:gd name="connsiteY16" fmla="*/ 575310 h 647700"/>
                <a:gd name="connsiteX17" fmla="*/ 142121 w 152400"/>
                <a:gd name="connsiteY17" fmla="*/ 51625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647700">
                  <a:moveTo>
                    <a:pt x="142121" y="516255"/>
                  </a:moveTo>
                  <a:cubicBezTo>
                    <a:pt x="144026" y="476250"/>
                    <a:pt x="156409" y="300038"/>
                    <a:pt x="154504" y="254318"/>
                  </a:cubicBezTo>
                  <a:cubicBezTo>
                    <a:pt x="153551" y="218123"/>
                    <a:pt x="137359" y="208598"/>
                    <a:pt x="119261" y="180023"/>
                  </a:cubicBezTo>
                  <a:cubicBezTo>
                    <a:pt x="97354" y="145733"/>
                    <a:pt x="101164" y="93345"/>
                    <a:pt x="101164" y="54293"/>
                  </a:cubicBezTo>
                  <a:cubicBezTo>
                    <a:pt x="101164" y="27623"/>
                    <a:pt x="114499" y="952"/>
                    <a:pt x="78304" y="0"/>
                  </a:cubicBezTo>
                  <a:cubicBezTo>
                    <a:pt x="78304" y="0"/>
                    <a:pt x="78304" y="0"/>
                    <a:pt x="78304" y="0"/>
                  </a:cubicBezTo>
                  <a:cubicBezTo>
                    <a:pt x="78304" y="0"/>
                    <a:pt x="78304" y="0"/>
                    <a:pt x="77351" y="0"/>
                  </a:cubicBezTo>
                  <a:cubicBezTo>
                    <a:pt x="77351" y="0"/>
                    <a:pt x="77351" y="0"/>
                    <a:pt x="76399" y="0"/>
                  </a:cubicBezTo>
                  <a:cubicBezTo>
                    <a:pt x="76399" y="0"/>
                    <a:pt x="76399" y="0"/>
                    <a:pt x="76399" y="0"/>
                  </a:cubicBezTo>
                  <a:cubicBezTo>
                    <a:pt x="39251" y="952"/>
                    <a:pt x="52586" y="26670"/>
                    <a:pt x="53539" y="54293"/>
                  </a:cubicBezTo>
                  <a:cubicBezTo>
                    <a:pt x="53539" y="93345"/>
                    <a:pt x="57349" y="145733"/>
                    <a:pt x="35441" y="180023"/>
                  </a:cubicBezTo>
                  <a:cubicBezTo>
                    <a:pt x="17344" y="208598"/>
                    <a:pt x="1151" y="218123"/>
                    <a:pt x="199" y="254318"/>
                  </a:cubicBezTo>
                  <a:cubicBezTo>
                    <a:pt x="-1706" y="300038"/>
                    <a:pt x="10676" y="476250"/>
                    <a:pt x="12581" y="516255"/>
                  </a:cubicBezTo>
                  <a:cubicBezTo>
                    <a:pt x="13534" y="536258"/>
                    <a:pt x="14486" y="555308"/>
                    <a:pt x="12581" y="575310"/>
                  </a:cubicBezTo>
                  <a:cubicBezTo>
                    <a:pt x="11629" y="591503"/>
                    <a:pt x="-3611" y="623888"/>
                    <a:pt x="2104" y="638175"/>
                  </a:cubicBezTo>
                  <a:cubicBezTo>
                    <a:pt x="8771" y="655320"/>
                    <a:pt x="144026" y="655320"/>
                    <a:pt x="150694" y="638175"/>
                  </a:cubicBezTo>
                  <a:cubicBezTo>
                    <a:pt x="156409" y="623888"/>
                    <a:pt x="141169" y="590550"/>
                    <a:pt x="140216" y="575310"/>
                  </a:cubicBezTo>
                  <a:cubicBezTo>
                    <a:pt x="140216" y="555308"/>
                    <a:pt x="141169" y="535305"/>
                    <a:pt x="142121" y="516255"/>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4E8F59D-1F93-48CD-9B33-26FB213E6A8A}"/>
                </a:ext>
              </a:extLst>
            </p:cNvPr>
            <p:cNvSpPr/>
            <p:nvPr/>
          </p:nvSpPr>
          <p:spPr>
            <a:xfrm>
              <a:off x="11667945" y="3803715"/>
              <a:ext cx="141292" cy="467153"/>
            </a:xfrm>
            <a:custGeom>
              <a:avLst/>
              <a:gdLst>
                <a:gd name="connsiteX0" fmla="*/ 142121 w 152400"/>
                <a:gd name="connsiteY0" fmla="*/ 516255 h 647700"/>
                <a:gd name="connsiteX1" fmla="*/ 154504 w 152400"/>
                <a:gd name="connsiteY1" fmla="*/ 254318 h 647700"/>
                <a:gd name="connsiteX2" fmla="*/ 119261 w 152400"/>
                <a:gd name="connsiteY2" fmla="*/ 180023 h 647700"/>
                <a:gd name="connsiteX3" fmla="*/ 101164 w 152400"/>
                <a:gd name="connsiteY3" fmla="*/ 54293 h 647700"/>
                <a:gd name="connsiteX4" fmla="*/ 78304 w 152400"/>
                <a:gd name="connsiteY4" fmla="*/ 0 h 647700"/>
                <a:gd name="connsiteX5" fmla="*/ 78304 w 152400"/>
                <a:gd name="connsiteY5" fmla="*/ 0 h 647700"/>
                <a:gd name="connsiteX6" fmla="*/ 77351 w 152400"/>
                <a:gd name="connsiteY6" fmla="*/ 0 h 647700"/>
                <a:gd name="connsiteX7" fmla="*/ 76399 w 152400"/>
                <a:gd name="connsiteY7" fmla="*/ 0 h 647700"/>
                <a:gd name="connsiteX8" fmla="*/ 76399 w 152400"/>
                <a:gd name="connsiteY8" fmla="*/ 0 h 647700"/>
                <a:gd name="connsiteX9" fmla="*/ 53539 w 152400"/>
                <a:gd name="connsiteY9" fmla="*/ 54293 h 647700"/>
                <a:gd name="connsiteX10" fmla="*/ 35441 w 152400"/>
                <a:gd name="connsiteY10" fmla="*/ 180023 h 647700"/>
                <a:gd name="connsiteX11" fmla="*/ 199 w 152400"/>
                <a:gd name="connsiteY11" fmla="*/ 254318 h 647700"/>
                <a:gd name="connsiteX12" fmla="*/ 12581 w 152400"/>
                <a:gd name="connsiteY12" fmla="*/ 516255 h 647700"/>
                <a:gd name="connsiteX13" fmla="*/ 12581 w 152400"/>
                <a:gd name="connsiteY13" fmla="*/ 575310 h 647700"/>
                <a:gd name="connsiteX14" fmla="*/ 2104 w 152400"/>
                <a:gd name="connsiteY14" fmla="*/ 638175 h 647700"/>
                <a:gd name="connsiteX15" fmla="*/ 150694 w 152400"/>
                <a:gd name="connsiteY15" fmla="*/ 638175 h 647700"/>
                <a:gd name="connsiteX16" fmla="*/ 140216 w 152400"/>
                <a:gd name="connsiteY16" fmla="*/ 575310 h 647700"/>
                <a:gd name="connsiteX17" fmla="*/ 142121 w 152400"/>
                <a:gd name="connsiteY17" fmla="*/ 51625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647700">
                  <a:moveTo>
                    <a:pt x="142121" y="516255"/>
                  </a:moveTo>
                  <a:cubicBezTo>
                    <a:pt x="144026" y="476250"/>
                    <a:pt x="156409" y="300038"/>
                    <a:pt x="154504" y="254318"/>
                  </a:cubicBezTo>
                  <a:cubicBezTo>
                    <a:pt x="153551" y="218123"/>
                    <a:pt x="137359" y="208598"/>
                    <a:pt x="119261" y="180023"/>
                  </a:cubicBezTo>
                  <a:cubicBezTo>
                    <a:pt x="97354" y="145733"/>
                    <a:pt x="101164" y="93345"/>
                    <a:pt x="101164" y="54293"/>
                  </a:cubicBezTo>
                  <a:cubicBezTo>
                    <a:pt x="101164" y="27623"/>
                    <a:pt x="114499" y="952"/>
                    <a:pt x="78304" y="0"/>
                  </a:cubicBezTo>
                  <a:cubicBezTo>
                    <a:pt x="78304" y="0"/>
                    <a:pt x="78304" y="0"/>
                    <a:pt x="78304" y="0"/>
                  </a:cubicBezTo>
                  <a:cubicBezTo>
                    <a:pt x="78304" y="0"/>
                    <a:pt x="78304" y="0"/>
                    <a:pt x="77351" y="0"/>
                  </a:cubicBezTo>
                  <a:cubicBezTo>
                    <a:pt x="77351" y="0"/>
                    <a:pt x="77351" y="0"/>
                    <a:pt x="76399" y="0"/>
                  </a:cubicBezTo>
                  <a:cubicBezTo>
                    <a:pt x="76399" y="0"/>
                    <a:pt x="76399" y="0"/>
                    <a:pt x="76399" y="0"/>
                  </a:cubicBezTo>
                  <a:cubicBezTo>
                    <a:pt x="39251" y="952"/>
                    <a:pt x="52586" y="26670"/>
                    <a:pt x="53539" y="54293"/>
                  </a:cubicBezTo>
                  <a:cubicBezTo>
                    <a:pt x="53539" y="93345"/>
                    <a:pt x="57349" y="145733"/>
                    <a:pt x="35441" y="180023"/>
                  </a:cubicBezTo>
                  <a:cubicBezTo>
                    <a:pt x="17344" y="208598"/>
                    <a:pt x="1151" y="218123"/>
                    <a:pt x="199" y="254318"/>
                  </a:cubicBezTo>
                  <a:cubicBezTo>
                    <a:pt x="-1706" y="300038"/>
                    <a:pt x="10676" y="476250"/>
                    <a:pt x="12581" y="516255"/>
                  </a:cubicBezTo>
                  <a:cubicBezTo>
                    <a:pt x="13534" y="536258"/>
                    <a:pt x="14486" y="555308"/>
                    <a:pt x="12581" y="575310"/>
                  </a:cubicBezTo>
                  <a:cubicBezTo>
                    <a:pt x="11629" y="591503"/>
                    <a:pt x="-3611" y="623888"/>
                    <a:pt x="2104" y="638175"/>
                  </a:cubicBezTo>
                  <a:cubicBezTo>
                    <a:pt x="8771" y="655320"/>
                    <a:pt x="144026" y="655320"/>
                    <a:pt x="150694" y="638175"/>
                  </a:cubicBezTo>
                  <a:cubicBezTo>
                    <a:pt x="156409" y="623888"/>
                    <a:pt x="141169" y="590550"/>
                    <a:pt x="140216" y="575310"/>
                  </a:cubicBezTo>
                  <a:cubicBezTo>
                    <a:pt x="140216" y="555308"/>
                    <a:pt x="141169" y="535305"/>
                    <a:pt x="142121" y="516255"/>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grpSp>
      <p:sp>
        <p:nvSpPr>
          <p:cNvPr id="4" name="Picture Placeholder 3">
            <a:extLst>
              <a:ext uri="{FF2B5EF4-FFF2-40B4-BE49-F238E27FC236}">
                <a16:creationId xmlns:a16="http://schemas.microsoft.com/office/drawing/2014/main" id="{634A615D-F387-4F2A-905E-0474DCE4F0BC}"/>
              </a:ext>
            </a:extLst>
          </p:cNvPr>
          <p:cNvSpPr>
            <a:spLocks noGrp="1"/>
          </p:cNvSpPr>
          <p:nvPr>
            <p:ph type="pic" sz="quarter" idx="10"/>
          </p:nvPr>
        </p:nvSpPr>
        <p:spPr/>
        <p:txBody>
          <a:bodyPr/>
          <a:lstStyle/>
          <a:p>
            <a:endParaRPr lang="en-US" dirty="0"/>
          </a:p>
        </p:txBody>
      </p:sp>
      <p:grpSp>
        <p:nvGrpSpPr>
          <p:cNvPr id="3" name="Group 2">
            <a:extLst>
              <a:ext uri="{FF2B5EF4-FFF2-40B4-BE49-F238E27FC236}">
                <a16:creationId xmlns:a16="http://schemas.microsoft.com/office/drawing/2014/main" id="{143F3634-2B9A-247D-BFE1-1C8EA63CF8E2}"/>
              </a:ext>
            </a:extLst>
          </p:cNvPr>
          <p:cNvGrpSpPr/>
          <p:nvPr/>
        </p:nvGrpSpPr>
        <p:grpSpPr>
          <a:xfrm flipH="1">
            <a:off x="8345510" y="150982"/>
            <a:ext cx="3833619" cy="3104101"/>
            <a:chOff x="2939995" y="933055"/>
            <a:chExt cx="3043588" cy="2474019"/>
          </a:xfrm>
        </p:grpSpPr>
        <p:grpSp>
          <p:nvGrpSpPr>
            <p:cNvPr id="6" name="Group 5">
              <a:extLst>
                <a:ext uri="{FF2B5EF4-FFF2-40B4-BE49-F238E27FC236}">
                  <a16:creationId xmlns:a16="http://schemas.microsoft.com/office/drawing/2014/main" id="{80F9F6C9-5281-C20B-AA19-16C7875B592B}"/>
                </a:ext>
              </a:extLst>
            </p:cNvPr>
            <p:cNvGrpSpPr/>
            <p:nvPr/>
          </p:nvGrpSpPr>
          <p:grpSpPr>
            <a:xfrm rot="3017773">
              <a:off x="5584718" y="1817122"/>
              <a:ext cx="469873" cy="327856"/>
              <a:chOff x="5405974" y="1533288"/>
              <a:chExt cx="608646" cy="424685"/>
            </a:xfrm>
          </p:grpSpPr>
          <p:sp>
            <p:nvSpPr>
              <p:cNvPr id="48" name="Trapezoid 47">
                <a:extLst>
                  <a:ext uri="{FF2B5EF4-FFF2-40B4-BE49-F238E27FC236}">
                    <a16:creationId xmlns:a16="http://schemas.microsoft.com/office/drawing/2014/main" id="{8FF8DE6D-323B-04B6-20D7-C2D3D684EB34}"/>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apezoid 48">
                <a:extLst>
                  <a:ext uri="{FF2B5EF4-FFF2-40B4-BE49-F238E27FC236}">
                    <a16:creationId xmlns:a16="http://schemas.microsoft.com/office/drawing/2014/main" id="{D8406F7D-C2EB-9D60-DDF1-8FAFD1065ADC}"/>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apezoid 49">
                <a:extLst>
                  <a:ext uri="{FF2B5EF4-FFF2-40B4-BE49-F238E27FC236}">
                    <a16:creationId xmlns:a16="http://schemas.microsoft.com/office/drawing/2014/main" id="{9189ADA4-6E4C-0BD9-5DD0-D5DC4488A80D}"/>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apezoid 51">
                <a:extLst>
                  <a:ext uri="{FF2B5EF4-FFF2-40B4-BE49-F238E27FC236}">
                    <a16:creationId xmlns:a16="http://schemas.microsoft.com/office/drawing/2014/main" id="{561C9953-3062-EE5D-7EFE-E993DC18DB3C}"/>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apezoid 52">
                <a:extLst>
                  <a:ext uri="{FF2B5EF4-FFF2-40B4-BE49-F238E27FC236}">
                    <a16:creationId xmlns:a16="http://schemas.microsoft.com/office/drawing/2014/main" id="{D9BD2F18-8501-8ECC-4CCD-624333E2A763}"/>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D6A5F1CB-D8A8-D106-CE3D-5FAE95CDD752}"/>
                </a:ext>
              </a:extLst>
            </p:cNvPr>
            <p:cNvGrpSpPr/>
            <p:nvPr/>
          </p:nvGrpSpPr>
          <p:grpSpPr>
            <a:xfrm rot="18490567" flipH="1">
              <a:off x="5363387" y="1800598"/>
              <a:ext cx="471722" cy="328072"/>
              <a:chOff x="5405974" y="1533288"/>
              <a:chExt cx="611040" cy="424965"/>
            </a:xfrm>
          </p:grpSpPr>
          <p:sp>
            <p:nvSpPr>
              <p:cNvPr id="39" name="Trapezoid 38">
                <a:extLst>
                  <a:ext uri="{FF2B5EF4-FFF2-40B4-BE49-F238E27FC236}">
                    <a16:creationId xmlns:a16="http://schemas.microsoft.com/office/drawing/2014/main" id="{AD688280-C4E0-A2BD-525A-126ABF70B1CF}"/>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apezoid 39">
                <a:extLst>
                  <a:ext uri="{FF2B5EF4-FFF2-40B4-BE49-F238E27FC236}">
                    <a16:creationId xmlns:a16="http://schemas.microsoft.com/office/drawing/2014/main" id="{F567DF51-DA78-4940-7D7A-7A85E846455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apezoid 40">
                <a:extLst>
                  <a:ext uri="{FF2B5EF4-FFF2-40B4-BE49-F238E27FC236}">
                    <a16:creationId xmlns:a16="http://schemas.microsoft.com/office/drawing/2014/main" id="{8592E07F-7164-03F8-3A00-9D33DF7E479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apezoid 41">
                <a:extLst>
                  <a:ext uri="{FF2B5EF4-FFF2-40B4-BE49-F238E27FC236}">
                    <a16:creationId xmlns:a16="http://schemas.microsoft.com/office/drawing/2014/main" id="{7212FD40-0CD5-2EBE-CCFA-FFD756965634}"/>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apezoid 42">
                <a:extLst>
                  <a:ext uri="{FF2B5EF4-FFF2-40B4-BE49-F238E27FC236}">
                    <a16:creationId xmlns:a16="http://schemas.microsoft.com/office/drawing/2014/main" id="{A316193E-603A-F622-C8C1-722DC32F37E8}"/>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A03D3B22-EA74-7F3E-20A2-20E732674DA4}"/>
                </a:ext>
              </a:extLst>
            </p:cNvPr>
            <p:cNvGrpSpPr/>
            <p:nvPr/>
          </p:nvGrpSpPr>
          <p:grpSpPr>
            <a:xfrm>
              <a:off x="2939995" y="933055"/>
              <a:ext cx="2881564" cy="2474019"/>
              <a:chOff x="2939995" y="732089"/>
              <a:chExt cx="2881564" cy="2474019"/>
            </a:xfrm>
          </p:grpSpPr>
          <p:grpSp>
            <p:nvGrpSpPr>
              <p:cNvPr id="9" name="Group 8">
                <a:extLst>
                  <a:ext uri="{FF2B5EF4-FFF2-40B4-BE49-F238E27FC236}">
                    <a16:creationId xmlns:a16="http://schemas.microsoft.com/office/drawing/2014/main" id="{42DC7185-5002-E0AA-570D-2A79F25DEDF7}"/>
                  </a:ext>
                </a:extLst>
              </p:cNvPr>
              <p:cNvGrpSpPr/>
              <p:nvPr/>
            </p:nvGrpSpPr>
            <p:grpSpPr>
              <a:xfrm rot="7898637">
                <a:off x="5214392" y="799382"/>
                <a:ext cx="344525" cy="861967"/>
                <a:chOff x="4130248" y="650162"/>
                <a:chExt cx="502279" cy="1664988"/>
              </a:xfrm>
              <a:solidFill>
                <a:schemeClr val="accent2"/>
              </a:solidFill>
            </p:grpSpPr>
            <p:sp>
              <p:nvSpPr>
                <p:cNvPr id="37" name="Trapezoid 36">
                  <a:extLst>
                    <a:ext uri="{FF2B5EF4-FFF2-40B4-BE49-F238E27FC236}">
                      <a16:creationId xmlns:a16="http://schemas.microsoft.com/office/drawing/2014/main" id="{239C23FC-5651-C12E-2177-3AA0D56FFDC4}"/>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apezoid 94">
                  <a:extLst>
                    <a:ext uri="{FF2B5EF4-FFF2-40B4-BE49-F238E27FC236}">
                      <a16:creationId xmlns:a16="http://schemas.microsoft.com/office/drawing/2014/main" id="{F4D6297A-24D0-7478-C8D1-7C35578EF0F2}"/>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C827862-20AD-61F9-A2D4-7AF2989A50DD}"/>
                  </a:ext>
                </a:extLst>
              </p:cNvPr>
              <p:cNvGrpSpPr/>
              <p:nvPr/>
            </p:nvGrpSpPr>
            <p:grpSpPr>
              <a:xfrm rot="15664019">
                <a:off x="4239241" y="545571"/>
                <a:ext cx="414152" cy="1446605"/>
                <a:chOff x="391499" y="630207"/>
                <a:chExt cx="531849" cy="1593194"/>
              </a:xfrm>
            </p:grpSpPr>
            <p:sp>
              <p:nvSpPr>
                <p:cNvPr id="34" name="Rectangle: Rounded Corners 33">
                  <a:extLst>
                    <a:ext uri="{FF2B5EF4-FFF2-40B4-BE49-F238E27FC236}">
                      <a16:creationId xmlns:a16="http://schemas.microsoft.com/office/drawing/2014/main" id="{C2581885-4F4F-32D8-FCBE-099F4DE20440}"/>
                    </a:ext>
                  </a:extLst>
                </p:cNvPr>
                <p:cNvSpPr/>
                <p:nvPr/>
              </p:nvSpPr>
              <p:spPr>
                <a:xfrm rot="20495611">
                  <a:off x="400454" y="630207"/>
                  <a:ext cx="522894" cy="1539140"/>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60A7078C-C15A-50C7-48E4-57388F5613D5}"/>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0F5CF995-3497-53C4-E443-F46C5E7DBE4A}"/>
                  </a:ext>
                </a:extLst>
              </p:cNvPr>
              <p:cNvGrpSpPr/>
              <p:nvPr/>
            </p:nvGrpSpPr>
            <p:grpSpPr>
              <a:xfrm rot="1062574">
                <a:off x="4839586" y="732089"/>
                <a:ext cx="437403" cy="437403"/>
                <a:chOff x="121429" y="411151"/>
                <a:chExt cx="607375" cy="607375"/>
              </a:xfrm>
            </p:grpSpPr>
            <p:sp>
              <p:nvSpPr>
                <p:cNvPr id="25" name="Oval 24">
                  <a:extLst>
                    <a:ext uri="{FF2B5EF4-FFF2-40B4-BE49-F238E27FC236}">
                      <a16:creationId xmlns:a16="http://schemas.microsoft.com/office/drawing/2014/main" id="{15BB0E00-E0E8-B0EF-FA89-101DCF6DCDE1}"/>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EBF4BA3-5C99-9778-65E9-75F452A8ABBE}"/>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DA9B826-DE26-60D2-1DE9-42BF9563B66F}"/>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Oval 32">
                  <a:extLst>
                    <a:ext uri="{FF2B5EF4-FFF2-40B4-BE49-F238E27FC236}">
                      <a16:creationId xmlns:a16="http://schemas.microsoft.com/office/drawing/2014/main" id="{E7CDDEF0-F92A-4473-FC0C-82EB0A688D06}"/>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Top Corners Rounded 11">
                <a:extLst>
                  <a:ext uri="{FF2B5EF4-FFF2-40B4-BE49-F238E27FC236}">
                    <a16:creationId xmlns:a16="http://schemas.microsoft.com/office/drawing/2014/main" id="{6F39E9E7-AA80-351F-DAAE-D12287D4EC14}"/>
                  </a:ext>
                </a:extLst>
              </p:cNvPr>
              <p:cNvSpPr/>
              <p:nvPr/>
            </p:nvSpPr>
            <p:spPr>
              <a:xfrm>
                <a:off x="2939995" y="2950076"/>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7E113C0-9F41-1DB3-12E3-F7AE4DFAE959}"/>
                  </a:ext>
                </a:extLst>
              </p:cNvPr>
              <p:cNvGrpSpPr/>
              <p:nvPr/>
            </p:nvGrpSpPr>
            <p:grpSpPr>
              <a:xfrm rot="1056235">
                <a:off x="3546587" y="1602585"/>
                <a:ext cx="391039" cy="1171393"/>
                <a:chOff x="391499" y="630207"/>
                <a:chExt cx="531845" cy="1593193"/>
              </a:xfrm>
            </p:grpSpPr>
            <p:sp>
              <p:nvSpPr>
                <p:cNvPr id="23" name="Rectangle: Rounded Corners 22">
                  <a:extLst>
                    <a:ext uri="{FF2B5EF4-FFF2-40B4-BE49-F238E27FC236}">
                      <a16:creationId xmlns:a16="http://schemas.microsoft.com/office/drawing/2014/main" id="{4AD38D0A-1917-6085-A7CA-EB7CDDA1A0CB}"/>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1BB42062-5A7B-40BF-8CB5-26F3DFAF7BFE}"/>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A3579F82-7FFB-8A31-D26A-B3828963AD18}"/>
                  </a:ext>
                </a:extLst>
              </p:cNvPr>
              <p:cNvSpPr/>
              <p:nvPr/>
            </p:nvSpPr>
            <p:spPr>
              <a:xfrm>
                <a:off x="3460460" y="1374042"/>
                <a:ext cx="525968" cy="52596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EBFB739-CFCD-2AED-B982-7C78400AEE1D}"/>
                  </a:ext>
                </a:extLst>
              </p:cNvPr>
              <p:cNvSpPr/>
              <p:nvPr/>
            </p:nvSpPr>
            <p:spPr>
              <a:xfrm>
                <a:off x="3517185" y="1430767"/>
                <a:ext cx="412519" cy="41251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862F5FF-4D87-E721-1FA6-5C9BB688725B}"/>
                  </a:ext>
                </a:extLst>
              </p:cNvPr>
              <p:cNvSpPr/>
              <p:nvPr/>
            </p:nvSpPr>
            <p:spPr>
              <a:xfrm>
                <a:off x="3620522" y="1534641"/>
                <a:ext cx="205845" cy="204771"/>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16">
                <a:extLst>
                  <a:ext uri="{FF2B5EF4-FFF2-40B4-BE49-F238E27FC236}">
                    <a16:creationId xmlns:a16="http://schemas.microsoft.com/office/drawing/2014/main" id="{CADF0C18-9BB3-5171-8678-F5A9FA9C9D53}"/>
                  </a:ext>
                </a:extLst>
              </p:cNvPr>
              <p:cNvSpPr/>
              <p:nvPr/>
            </p:nvSpPr>
            <p:spPr>
              <a:xfrm>
                <a:off x="3689186" y="1602768"/>
                <a:ext cx="68517" cy="68517"/>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Top Corners Rounded 17">
                <a:extLst>
                  <a:ext uri="{FF2B5EF4-FFF2-40B4-BE49-F238E27FC236}">
                    <a16:creationId xmlns:a16="http://schemas.microsoft.com/office/drawing/2014/main" id="{3A18023B-ED88-4525-356D-6B1BF239B70A}"/>
                  </a:ext>
                </a:extLst>
              </p:cNvPr>
              <p:cNvSpPr/>
              <p:nvPr/>
            </p:nvSpPr>
            <p:spPr>
              <a:xfrm>
                <a:off x="3126222" y="287933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Top Corners Rounded 18">
                <a:extLst>
                  <a:ext uri="{FF2B5EF4-FFF2-40B4-BE49-F238E27FC236}">
                    <a16:creationId xmlns:a16="http://schemas.microsoft.com/office/drawing/2014/main" id="{029A23BE-7602-A073-6CAD-2807324CA72C}"/>
                  </a:ext>
                </a:extLst>
              </p:cNvPr>
              <p:cNvSpPr/>
              <p:nvPr/>
            </p:nvSpPr>
            <p:spPr>
              <a:xfrm>
                <a:off x="3288913" y="2627891"/>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9F5214AF-9F36-CD44-262E-741706C67B77}"/>
                  </a:ext>
                </a:extLst>
              </p:cNvPr>
              <p:cNvGrpSpPr/>
              <p:nvPr/>
            </p:nvGrpSpPr>
            <p:grpSpPr>
              <a:xfrm rot="2713823">
                <a:off x="5532341" y="1340822"/>
                <a:ext cx="289218" cy="289219"/>
                <a:chOff x="5108323" y="1463792"/>
                <a:chExt cx="374636" cy="374638"/>
              </a:xfrm>
            </p:grpSpPr>
            <p:sp>
              <p:nvSpPr>
                <p:cNvPr id="21" name="Oval 20">
                  <a:extLst>
                    <a:ext uri="{FF2B5EF4-FFF2-40B4-BE49-F238E27FC236}">
                      <a16:creationId xmlns:a16="http://schemas.microsoft.com/office/drawing/2014/main" id="{49DF04E1-9665-1241-DDC4-01E644FF2FBF}"/>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8A82960-57F3-8BB4-F32A-1F2F74701D9F}"/>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dirty="0"/>
                </a:p>
              </p:txBody>
            </p:sp>
          </p:grpSp>
        </p:grpSp>
      </p:grpSp>
      <p:sp>
        <p:nvSpPr>
          <p:cNvPr id="51" name="TextBox 50">
            <a:extLst>
              <a:ext uri="{FF2B5EF4-FFF2-40B4-BE49-F238E27FC236}">
                <a16:creationId xmlns:a16="http://schemas.microsoft.com/office/drawing/2014/main" id="{B7807542-7952-4335-9A62-45AB80B60D92}"/>
              </a:ext>
            </a:extLst>
          </p:cNvPr>
          <p:cNvSpPr txBox="1"/>
          <p:nvPr/>
        </p:nvSpPr>
        <p:spPr>
          <a:xfrm>
            <a:off x="4297982" y="2251909"/>
            <a:ext cx="3404382" cy="2215991"/>
          </a:xfrm>
          <a:prstGeom prst="rect">
            <a:avLst/>
          </a:prstGeom>
          <a:noFill/>
        </p:spPr>
        <p:txBody>
          <a:bodyPr wrap="square" rtlCol="0" anchor="ctr">
            <a:spAutoFit/>
          </a:bodyPr>
          <a:lstStyle/>
          <a:p>
            <a:pPr algn="ctr"/>
            <a:r>
              <a:rPr lang="en-US" altLang="ko-KR" sz="13800" dirty="0">
                <a:cs typeface="Arial" pitchFamily="34" charset="0"/>
              </a:rPr>
              <a:t>QA</a:t>
            </a:r>
            <a:endParaRPr lang="ko-KR" altLang="en-US" sz="13800" dirty="0">
              <a:cs typeface="Arial" pitchFamily="34" charset="0"/>
            </a:endParaRPr>
          </a:p>
        </p:txBody>
      </p:sp>
      <p:sp>
        <p:nvSpPr>
          <p:cNvPr id="56" name="Round Same Side Corner Rectangle 6">
            <a:extLst>
              <a:ext uri="{FF2B5EF4-FFF2-40B4-BE49-F238E27FC236}">
                <a16:creationId xmlns:a16="http://schemas.microsoft.com/office/drawing/2014/main" id="{193A4FE5-1530-1C8C-C308-BFDCC1699C9C}"/>
              </a:ext>
            </a:extLst>
          </p:cNvPr>
          <p:cNvSpPr/>
          <p:nvPr/>
        </p:nvSpPr>
        <p:spPr>
          <a:xfrm rot="2700000">
            <a:off x="8469305" y="1546143"/>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940519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C69DED6-2377-460A-874A-B2E2A262F4C2}"/>
              </a:ext>
            </a:extLst>
          </p:cNvPr>
          <p:cNvSpPr>
            <a:spLocks noGrp="1"/>
          </p:cNvSpPr>
          <p:nvPr>
            <p:ph type="pic" idx="14"/>
          </p:nvPr>
        </p:nvSpPr>
        <p:spPr/>
        <p:txBody>
          <a:bodyPr/>
          <a:lstStyle/>
          <a:p>
            <a:endParaRPr lang="en-US" dirty="0"/>
          </a:p>
        </p:txBody>
      </p:sp>
      <p:sp>
        <p:nvSpPr>
          <p:cNvPr id="29" name="Rectangle 4">
            <a:extLst>
              <a:ext uri="{FF2B5EF4-FFF2-40B4-BE49-F238E27FC236}">
                <a16:creationId xmlns:a16="http://schemas.microsoft.com/office/drawing/2014/main" id="{A30A7E01-DD0E-4051-B154-425CE3D21431}"/>
              </a:ext>
            </a:extLst>
          </p:cNvPr>
          <p:cNvSpPr/>
          <p:nvPr/>
        </p:nvSpPr>
        <p:spPr>
          <a:xfrm>
            <a:off x="195591" y="5021588"/>
            <a:ext cx="5228944" cy="144016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Text Placeholder 13">
            <a:extLst>
              <a:ext uri="{FF2B5EF4-FFF2-40B4-BE49-F238E27FC236}">
                <a16:creationId xmlns:a16="http://schemas.microsoft.com/office/drawing/2014/main" id="{C5EE7B64-E772-41FB-A26B-2881CBC12043}"/>
              </a:ext>
            </a:extLst>
          </p:cNvPr>
          <p:cNvSpPr txBox="1">
            <a:spLocks/>
          </p:cNvSpPr>
          <p:nvPr/>
        </p:nvSpPr>
        <p:spPr>
          <a:xfrm>
            <a:off x="631234" y="5390040"/>
            <a:ext cx="4104456" cy="115212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80000"/>
              </a:lnSpc>
              <a:buNone/>
            </a:pPr>
            <a:r>
              <a:rPr lang="en-US" altLang="ko-KR" sz="3600" b="1" dirty="0">
                <a:solidFill>
                  <a:schemeClr val="bg1"/>
                </a:solidFill>
                <a:latin typeface="+mj-lt"/>
                <a:cs typeface="Arial" pitchFamily="34" charset="0"/>
              </a:rPr>
              <a:t>Connect Me</a:t>
            </a:r>
          </a:p>
        </p:txBody>
      </p:sp>
      <p:sp>
        <p:nvSpPr>
          <p:cNvPr id="44" name="Text Placeholder 10">
            <a:extLst>
              <a:ext uri="{FF2B5EF4-FFF2-40B4-BE49-F238E27FC236}">
                <a16:creationId xmlns:a16="http://schemas.microsoft.com/office/drawing/2014/main" id="{042E72E8-135C-4FB0-882C-193E0910871C}"/>
              </a:ext>
            </a:extLst>
          </p:cNvPr>
          <p:cNvSpPr txBox="1">
            <a:spLocks/>
          </p:cNvSpPr>
          <p:nvPr/>
        </p:nvSpPr>
        <p:spPr>
          <a:xfrm>
            <a:off x="6054839" y="1903195"/>
            <a:ext cx="338537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75000"/>
                    <a:lumOff val="25000"/>
                  </a:schemeClr>
                </a:solidFill>
                <a:cs typeface="Arial" pitchFamily="34" charset="0"/>
              </a:rPr>
              <a:t>@touhidshaikh22</a:t>
            </a:r>
          </a:p>
        </p:txBody>
      </p:sp>
      <p:sp>
        <p:nvSpPr>
          <p:cNvPr id="2" name="Text Placeholder 10">
            <a:extLst>
              <a:ext uri="{FF2B5EF4-FFF2-40B4-BE49-F238E27FC236}">
                <a16:creationId xmlns:a16="http://schemas.microsoft.com/office/drawing/2014/main" id="{E1020823-3B28-30CE-2A26-4E10F734C37E}"/>
              </a:ext>
            </a:extLst>
          </p:cNvPr>
          <p:cNvSpPr txBox="1">
            <a:spLocks/>
          </p:cNvSpPr>
          <p:nvPr/>
        </p:nvSpPr>
        <p:spPr>
          <a:xfrm>
            <a:off x="6207185" y="3007554"/>
            <a:ext cx="338537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75000"/>
                    <a:lumOff val="25000"/>
                  </a:schemeClr>
                </a:solidFill>
                <a:cs typeface="Arial" pitchFamily="34" charset="0"/>
              </a:rPr>
              <a:t>touhidshaikh</a:t>
            </a:r>
          </a:p>
        </p:txBody>
      </p:sp>
      <p:sp>
        <p:nvSpPr>
          <p:cNvPr id="4" name="Text Placeholder 10">
            <a:extLst>
              <a:ext uri="{FF2B5EF4-FFF2-40B4-BE49-F238E27FC236}">
                <a16:creationId xmlns:a16="http://schemas.microsoft.com/office/drawing/2014/main" id="{7A6EE0E9-5392-4C7D-316A-2798584297FB}"/>
              </a:ext>
            </a:extLst>
          </p:cNvPr>
          <p:cNvSpPr txBox="1">
            <a:spLocks/>
          </p:cNvSpPr>
          <p:nvPr/>
        </p:nvSpPr>
        <p:spPr>
          <a:xfrm>
            <a:off x="6084737" y="4047545"/>
            <a:ext cx="5600541"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75000"/>
                    <a:lumOff val="25000"/>
                  </a:schemeClr>
                </a:solidFill>
                <a:cs typeface="Arial" pitchFamily="34" charset="0"/>
              </a:rPr>
              <a:t>https://www.linkedin.com/in/touhidshaikh22/</a:t>
            </a:r>
          </a:p>
        </p:txBody>
      </p:sp>
      <p:sp>
        <p:nvSpPr>
          <p:cNvPr id="5" name="Rounded Rectangle 8">
            <a:extLst>
              <a:ext uri="{FF2B5EF4-FFF2-40B4-BE49-F238E27FC236}">
                <a16:creationId xmlns:a16="http://schemas.microsoft.com/office/drawing/2014/main" id="{85C9316E-93F4-E966-C4FE-9D4E34FB9988}"/>
              </a:ext>
            </a:extLst>
          </p:cNvPr>
          <p:cNvSpPr/>
          <p:nvPr/>
        </p:nvSpPr>
        <p:spPr>
          <a:xfrm>
            <a:off x="5576677" y="3967933"/>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 name="Rounded Rectangle 2">
            <a:extLst>
              <a:ext uri="{FF2B5EF4-FFF2-40B4-BE49-F238E27FC236}">
                <a16:creationId xmlns:a16="http://schemas.microsoft.com/office/drawing/2014/main" id="{E5CA021C-C4A1-BCD1-0514-51111BCC4BC4}"/>
              </a:ext>
            </a:extLst>
          </p:cNvPr>
          <p:cNvSpPr/>
          <p:nvPr/>
        </p:nvSpPr>
        <p:spPr>
          <a:xfrm>
            <a:off x="5565472" y="1887949"/>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9" name="Picture 8">
            <a:extLst>
              <a:ext uri="{FF2B5EF4-FFF2-40B4-BE49-F238E27FC236}">
                <a16:creationId xmlns:a16="http://schemas.microsoft.com/office/drawing/2014/main" id="{1E3A63CC-33C3-64C1-FBBE-1AFE06FA54D9}"/>
              </a:ext>
            </a:extLst>
          </p:cNvPr>
          <p:cNvPicPr>
            <a:picLocks noChangeAspect="1"/>
          </p:cNvPicPr>
          <p:nvPr/>
        </p:nvPicPr>
        <p:blipFill>
          <a:blip r:embed="rId2"/>
          <a:stretch>
            <a:fillRect/>
          </a:stretch>
        </p:blipFill>
        <p:spPr>
          <a:xfrm>
            <a:off x="5465491" y="2844594"/>
            <a:ext cx="741694" cy="685960"/>
          </a:xfrm>
          <a:prstGeom prst="rect">
            <a:avLst/>
          </a:prstGeom>
        </p:spPr>
      </p:pic>
      <p:pic>
        <p:nvPicPr>
          <p:cNvPr id="17" name="Picture 16">
            <a:extLst>
              <a:ext uri="{FF2B5EF4-FFF2-40B4-BE49-F238E27FC236}">
                <a16:creationId xmlns:a16="http://schemas.microsoft.com/office/drawing/2014/main" id="{AEBB74E9-8C27-B10F-9012-F73280649DFE}"/>
              </a:ext>
            </a:extLst>
          </p:cNvPr>
          <p:cNvPicPr>
            <a:picLocks noChangeAspect="1"/>
          </p:cNvPicPr>
          <p:nvPr/>
        </p:nvPicPr>
        <p:blipFill>
          <a:blip r:embed="rId3"/>
          <a:stretch>
            <a:fillRect/>
          </a:stretch>
        </p:blipFill>
        <p:spPr>
          <a:xfrm>
            <a:off x="237616" y="216000"/>
            <a:ext cx="5174040" cy="5174040"/>
          </a:xfrm>
          <a:prstGeom prst="rect">
            <a:avLst/>
          </a:prstGeom>
        </p:spPr>
      </p:pic>
    </p:spTree>
    <p:extLst>
      <p:ext uri="{BB962C8B-B14F-4D97-AF65-F5344CB8AC3E}">
        <p14:creationId xmlns:p14="http://schemas.microsoft.com/office/powerpoint/2010/main" val="924717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56670DA-F705-49FA-AACB-12B9DDF177E4}"/>
              </a:ext>
            </a:extLst>
          </p:cNvPr>
          <p:cNvSpPr/>
          <p:nvPr/>
        </p:nvSpPr>
        <p:spPr>
          <a:xfrm rot="21189387">
            <a:off x="3536398" y="3070297"/>
            <a:ext cx="5301251" cy="2964644"/>
          </a:xfrm>
          <a:custGeom>
            <a:avLst/>
            <a:gdLst>
              <a:gd name="connsiteX0" fmla="*/ 608249 w 5301251"/>
              <a:gd name="connsiteY0" fmla="*/ 0 h 2964644"/>
              <a:gd name="connsiteX1" fmla="*/ 4801690 w 5301251"/>
              <a:gd name="connsiteY1" fmla="*/ 503270 h 2964644"/>
              <a:gd name="connsiteX2" fmla="*/ 4793938 w 5301251"/>
              <a:gd name="connsiteY2" fmla="*/ 525860 h 2964644"/>
              <a:gd name="connsiteX3" fmla="*/ 4797713 w 5301251"/>
              <a:gd name="connsiteY3" fmla="*/ 613080 h 2964644"/>
              <a:gd name="connsiteX4" fmla="*/ 4874835 w 5301251"/>
              <a:gd name="connsiteY4" fmla="*/ 714944 h 2964644"/>
              <a:gd name="connsiteX5" fmla="*/ 5216802 w 5301251"/>
              <a:gd name="connsiteY5" fmla="*/ 915756 h 2964644"/>
              <a:gd name="connsiteX6" fmla="*/ 5291017 w 5301251"/>
              <a:gd name="connsiteY6" fmla="*/ 1088923 h 2964644"/>
              <a:gd name="connsiteX7" fmla="*/ 5288106 w 5301251"/>
              <a:gd name="connsiteY7" fmla="*/ 1106384 h 2964644"/>
              <a:gd name="connsiteX8" fmla="*/ 5082926 w 5301251"/>
              <a:gd name="connsiteY8" fmla="*/ 1253357 h 2964644"/>
              <a:gd name="connsiteX9" fmla="*/ 4724954 w 5301251"/>
              <a:gd name="connsiteY9" fmla="*/ 1208248 h 2964644"/>
              <a:gd name="connsiteX10" fmla="*/ 4544513 w 5301251"/>
              <a:gd name="connsiteY10" fmla="*/ 1301377 h 2964644"/>
              <a:gd name="connsiteX11" fmla="*/ 4541600 w 5301251"/>
              <a:gd name="connsiteY11" fmla="*/ 1516744 h 2964644"/>
              <a:gd name="connsiteX12" fmla="*/ 4772974 w 5301251"/>
              <a:gd name="connsiteY12" fmla="*/ 1822329 h 2964644"/>
              <a:gd name="connsiteX13" fmla="*/ 4772974 w 5301251"/>
              <a:gd name="connsiteY13" fmla="*/ 2021689 h 2964644"/>
              <a:gd name="connsiteX14" fmla="*/ 4764243 w 5301251"/>
              <a:gd name="connsiteY14" fmla="*/ 2031876 h 2964644"/>
              <a:gd name="connsiteX15" fmla="*/ 4513953 w 5301251"/>
              <a:gd name="connsiteY15" fmla="*/ 2081351 h 2964644"/>
              <a:gd name="connsiteX16" fmla="*/ 4204001 w 5301251"/>
              <a:gd name="connsiteY16" fmla="*/ 1906731 h 2964644"/>
              <a:gd name="connsiteX17" fmla="*/ 3991545 w 5301251"/>
              <a:gd name="connsiteY17" fmla="*/ 1937290 h 2964644"/>
              <a:gd name="connsiteX18" fmla="*/ 3923151 w 5301251"/>
              <a:gd name="connsiteY18" fmla="*/ 2129371 h 2964644"/>
              <a:gd name="connsiteX19" fmla="*/ 4023557 w 5301251"/>
              <a:gd name="connsiteY19" fmla="*/ 2516450 h 2964644"/>
              <a:gd name="connsiteX20" fmla="*/ 3966806 w 5301251"/>
              <a:gd name="connsiteY20" fmla="*/ 2661966 h 2964644"/>
              <a:gd name="connsiteX21" fmla="*/ 3864944 w 5301251"/>
              <a:gd name="connsiteY21" fmla="*/ 2714351 h 2964644"/>
              <a:gd name="connsiteX22" fmla="*/ 3712150 w 5301251"/>
              <a:gd name="connsiteY22" fmla="*/ 2672152 h 2964644"/>
              <a:gd name="connsiteX23" fmla="*/ 3472047 w 5301251"/>
              <a:gd name="connsiteY23" fmla="*/ 2368022 h 2964644"/>
              <a:gd name="connsiteX24" fmla="*/ 3162095 w 5301251"/>
              <a:gd name="connsiteY24" fmla="*/ 2341827 h 2964644"/>
              <a:gd name="connsiteX25" fmla="*/ 3121349 w 5301251"/>
              <a:gd name="connsiteY25" fmla="*/ 2423317 h 2964644"/>
              <a:gd name="connsiteX26" fmla="*/ 3066055 w 5301251"/>
              <a:gd name="connsiteY26" fmla="*/ 2823491 h 2964644"/>
              <a:gd name="connsiteX27" fmla="*/ 2961281 w 5301251"/>
              <a:gd name="connsiteY27" fmla="*/ 2964644 h 2964644"/>
              <a:gd name="connsiteX28" fmla="*/ 2785205 w 5301251"/>
              <a:gd name="connsiteY28" fmla="*/ 2964644 h 2964644"/>
              <a:gd name="connsiteX29" fmla="*/ 2708081 w 5301251"/>
              <a:gd name="connsiteY29" fmla="*/ 2856959 h 2964644"/>
              <a:gd name="connsiteX30" fmla="*/ 2598940 w 5301251"/>
              <a:gd name="connsiteY30" fmla="*/ 2471338 h 2964644"/>
              <a:gd name="connsiteX31" fmla="*/ 2469433 w 5301251"/>
              <a:gd name="connsiteY31" fmla="*/ 2357835 h 2964644"/>
              <a:gd name="connsiteX32" fmla="*/ 2390853 w 5301251"/>
              <a:gd name="connsiteY32" fmla="*/ 2349104 h 2964644"/>
              <a:gd name="connsiteX33" fmla="*/ 2256977 w 5301251"/>
              <a:gd name="connsiteY33" fmla="*/ 2423317 h 2964644"/>
              <a:gd name="connsiteX34" fmla="*/ 2223509 w 5301251"/>
              <a:gd name="connsiteY34" fmla="*/ 2480069 h 2964644"/>
              <a:gd name="connsiteX35" fmla="*/ 2040157 w 5301251"/>
              <a:gd name="connsiteY35" fmla="*/ 2790021 h 2964644"/>
              <a:gd name="connsiteX36" fmla="*/ 1901915 w 5301251"/>
              <a:gd name="connsiteY36" fmla="*/ 2846772 h 2964644"/>
              <a:gd name="connsiteX37" fmla="*/ 1789864 w 5301251"/>
              <a:gd name="connsiteY37" fmla="*/ 2808939 h 2964644"/>
              <a:gd name="connsiteX38" fmla="*/ 1714198 w 5301251"/>
              <a:gd name="connsiteY38" fmla="*/ 2667786 h 2964644"/>
              <a:gd name="connsiteX39" fmla="*/ 1762215 w 5301251"/>
              <a:gd name="connsiteY39" fmla="*/ 2270524 h 2964644"/>
              <a:gd name="connsiteX40" fmla="*/ 1653078 w 5301251"/>
              <a:gd name="connsiteY40" fmla="*/ 2085716 h 2964644"/>
              <a:gd name="connsiteX41" fmla="*/ 1450811 w 5301251"/>
              <a:gd name="connsiteY41" fmla="*/ 2095903 h 2964644"/>
              <a:gd name="connsiteX42" fmla="*/ 1167051 w 5301251"/>
              <a:gd name="connsiteY42" fmla="*/ 2311270 h 2964644"/>
              <a:gd name="connsiteX43" fmla="*/ 915305 w 5301251"/>
              <a:gd name="connsiteY43" fmla="*/ 2296718 h 2964644"/>
              <a:gd name="connsiteX44" fmla="*/ 893477 w 5301251"/>
              <a:gd name="connsiteY44" fmla="*/ 2274889 h 2964644"/>
              <a:gd name="connsiteX45" fmla="*/ 871651 w 5301251"/>
              <a:gd name="connsiteY45" fmla="*/ 2100269 h 2964644"/>
              <a:gd name="connsiteX46" fmla="*/ 1060824 w 5301251"/>
              <a:gd name="connsiteY46" fmla="*/ 1762668 h 2964644"/>
              <a:gd name="connsiteX47" fmla="*/ 1092836 w 5301251"/>
              <a:gd name="connsiteY47" fmla="*/ 1659351 h 2964644"/>
              <a:gd name="connsiteX48" fmla="*/ 838181 w 5301251"/>
              <a:gd name="connsiteY48" fmla="*/ 1477455 h 2964644"/>
              <a:gd name="connsiteX49" fmla="*/ 446738 w 5301251"/>
              <a:gd name="connsiteY49" fmla="*/ 1579316 h 2964644"/>
              <a:gd name="connsiteX50" fmla="*/ 321594 w 5301251"/>
              <a:gd name="connsiteY50" fmla="*/ 1537117 h 2964644"/>
              <a:gd name="connsiteX51" fmla="*/ 259021 w 5301251"/>
              <a:gd name="connsiteY51" fmla="*/ 1426522 h 2964644"/>
              <a:gd name="connsiteX52" fmla="*/ 301223 w 5301251"/>
              <a:gd name="connsiteY52" fmla="*/ 1263544 h 2964644"/>
              <a:gd name="connsiteX53" fmla="*/ 590801 w 5301251"/>
              <a:gd name="connsiteY53" fmla="*/ 1033627 h 2964644"/>
              <a:gd name="connsiteX54" fmla="*/ 667926 w 5301251"/>
              <a:gd name="connsiteY54" fmla="*/ 799342 h 2964644"/>
              <a:gd name="connsiteX55" fmla="*/ 512221 w 5301251"/>
              <a:gd name="connsiteY55" fmla="*/ 668376 h 2964644"/>
              <a:gd name="connsiteX56" fmla="*/ 146973 w 5301251"/>
              <a:gd name="connsiteY56" fmla="*/ 618901 h 2964644"/>
              <a:gd name="connsiteX57" fmla="*/ 2910 w 5301251"/>
              <a:gd name="connsiteY57" fmla="*/ 517040 h 2964644"/>
              <a:gd name="connsiteX58" fmla="*/ 0 w 5301251"/>
              <a:gd name="connsiteY58" fmla="*/ 336599 h 2964644"/>
              <a:gd name="connsiteX59" fmla="*/ 106230 w 5301251"/>
              <a:gd name="connsiteY59" fmla="*/ 259472 h 2964644"/>
              <a:gd name="connsiteX60" fmla="*/ 478754 w 5301251"/>
              <a:gd name="connsiteY60" fmla="*/ 154700 h 2964644"/>
              <a:gd name="connsiteX61" fmla="*/ 606809 w 5301251"/>
              <a:gd name="connsiteY61" fmla="*/ 12092 h 296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301251" h="2964644">
                <a:moveTo>
                  <a:pt x="608249" y="0"/>
                </a:moveTo>
                <a:lnTo>
                  <a:pt x="4801690" y="503270"/>
                </a:lnTo>
                <a:lnTo>
                  <a:pt x="4793938" y="525860"/>
                </a:lnTo>
                <a:cubicBezTo>
                  <a:pt x="4790346" y="552599"/>
                  <a:pt x="4791528" y="581794"/>
                  <a:pt x="4797713" y="613080"/>
                </a:cubicBezTo>
                <a:cubicBezTo>
                  <a:pt x="4806441" y="661100"/>
                  <a:pt x="4834091" y="691661"/>
                  <a:pt x="4874835" y="714944"/>
                </a:cubicBezTo>
                <a:cubicBezTo>
                  <a:pt x="4988341" y="781882"/>
                  <a:pt x="5101841" y="848818"/>
                  <a:pt x="5216802" y="915756"/>
                </a:cubicBezTo>
                <a:cubicBezTo>
                  <a:pt x="5301203" y="965234"/>
                  <a:pt x="5314300" y="994336"/>
                  <a:pt x="5291017" y="1088923"/>
                </a:cubicBezTo>
                <a:cubicBezTo>
                  <a:pt x="5289561" y="1094744"/>
                  <a:pt x="5289561" y="1100565"/>
                  <a:pt x="5288106" y="1106384"/>
                </a:cubicBezTo>
                <a:cubicBezTo>
                  <a:pt x="5253180" y="1221345"/>
                  <a:pt x="5213892" y="1278096"/>
                  <a:pt x="5082926" y="1253357"/>
                </a:cubicBezTo>
                <a:cubicBezTo>
                  <a:pt x="4965057" y="1230073"/>
                  <a:pt x="4844278" y="1225710"/>
                  <a:pt x="4724954" y="1208248"/>
                </a:cubicBezTo>
                <a:cubicBezTo>
                  <a:pt x="4640553" y="1196605"/>
                  <a:pt x="4585257" y="1230073"/>
                  <a:pt x="4544513" y="1301377"/>
                </a:cubicBezTo>
                <a:cubicBezTo>
                  <a:pt x="4502311" y="1374136"/>
                  <a:pt x="4483393" y="1442529"/>
                  <a:pt x="4541600" y="1516744"/>
                </a:cubicBezTo>
                <a:cubicBezTo>
                  <a:pt x="4620180" y="1617152"/>
                  <a:pt x="4695849" y="1720469"/>
                  <a:pt x="4772974" y="1822329"/>
                </a:cubicBezTo>
                <a:cubicBezTo>
                  <a:pt x="4837001" y="1905275"/>
                  <a:pt x="4837001" y="1938746"/>
                  <a:pt x="4772974" y="2021689"/>
                </a:cubicBezTo>
                <a:cubicBezTo>
                  <a:pt x="4770064" y="2024599"/>
                  <a:pt x="4767153" y="2028965"/>
                  <a:pt x="4764243" y="2031876"/>
                </a:cubicBezTo>
                <a:cubicBezTo>
                  <a:pt x="4679841" y="2122098"/>
                  <a:pt x="4646374" y="2161386"/>
                  <a:pt x="4513953" y="2081351"/>
                </a:cubicBezTo>
                <a:cubicBezTo>
                  <a:pt x="4412092" y="2020233"/>
                  <a:pt x="4304407" y="1967848"/>
                  <a:pt x="4204001" y="1906731"/>
                </a:cubicBezTo>
                <a:cubicBezTo>
                  <a:pt x="4121055" y="1857256"/>
                  <a:pt x="4057028" y="1886357"/>
                  <a:pt x="3991545" y="1937290"/>
                </a:cubicBezTo>
                <a:cubicBezTo>
                  <a:pt x="3926062" y="1986766"/>
                  <a:pt x="3899868" y="2046428"/>
                  <a:pt x="3923151" y="2129371"/>
                </a:cubicBezTo>
                <a:cubicBezTo>
                  <a:pt x="3959530" y="2257429"/>
                  <a:pt x="3991545" y="2386937"/>
                  <a:pt x="4023557" y="2516450"/>
                </a:cubicBezTo>
                <a:cubicBezTo>
                  <a:pt x="4041023" y="2586296"/>
                  <a:pt x="4026471" y="2624132"/>
                  <a:pt x="3966806" y="2661966"/>
                </a:cubicBezTo>
                <a:cubicBezTo>
                  <a:pt x="3934793" y="2682339"/>
                  <a:pt x="3901323" y="2701257"/>
                  <a:pt x="3864944" y="2714351"/>
                </a:cubicBezTo>
                <a:cubicBezTo>
                  <a:pt x="3800917" y="2737635"/>
                  <a:pt x="3754352" y="2725993"/>
                  <a:pt x="3712150" y="2672152"/>
                </a:cubicBezTo>
                <a:cubicBezTo>
                  <a:pt x="3632115" y="2571747"/>
                  <a:pt x="3552082" y="2469882"/>
                  <a:pt x="3472047" y="2368022"/>
                </a:cubicBezTo>
                <a:cubicBezTo>
                  <a:pt x="3394922" y="2271978"/>
                  <a:pt x="3255228" y="2258885"/>
                  <a:pt x="3162095" y="2341827"/>
                </a:cubicBezTo>
                <a:cubicBezTo>
                  <a:pt x="3137356" y="2363656"/>
                  <a:pt x="3125717" y="2391302"/>
                  <a:pt x="3121349" y="2423317"/>
                </a:cubicBezTo>
                <a:cubicBezTo>
                  <a:pt x="3102433" y="2557194"/>
                  <a:pt x="3080605" y="2689615"/>
                  <a:pt x="3066055" y="2823491"/>
                </a:cubicBezTo>
                <a:cubicBezTo>
                  <a:pt x="3057321" y="2893340"/>
                  <a:pt x="3029674" y="2942815"/>
                  <a:pt x="2961281" y="2964644"/>
                </a:cubicBezTo>
                <a:cubicBezTo>
                  <a:pt x="2903074" y="2964644"/>
                  <a:pt x="2843412" y="2964644"/>
                  <a:pt x="2785205" y="2964644"/>
                </a:cubicBezTo>
                <a:cubicBezTo>
                  <a:pt x="2744458" y="2939905"/>
                  <a:pt x="2721178" y="2903524"/>
                  <a:pt x="2708081" y="2856959"/>
                </a:cubicBezTo>
                <a:cubicBezTo>
                  <a:pt x="2673158" y="2728903"/>
                  <a:pt x="2633866" y="2600848"/>
                  <a:pt x="2598940" y="2471338"/>
                </a:cubicBezTo>
                <a:cubicBezTo>
                  <a:pt x="2580025" y="2402944"/>
                  <a:pt x="2537826" y="2366566"/>
                  <a:pt x="2469433" y="2357835"/>
                </a:cubicBezTo>
                <a:cubicBezTo>
                  <a:pt x="2443238" y="2354924"/>
                  <a:pt x="2417044" y="2350559"/>
                  <a:pt x="2390853" y="2349104"/>
                </a:cubicBezTo>
                <a:cubicBezTo>
                  <a:pt x="2329736" y="2344737"/>
                  <a:pt x="2287537" y="2372387"/>
                  <a:pt x="2256977" y="2423317"/>
                </a:cubicBezTo>
                <a:cubicBezTo>
                  <a:pt x="2245334" y="2442236"/>
                  <a:pt x="2235148" y="2461151"/>
                  <a:pt x="2223509" y="2480069"/>
                </a:cubicBezTo>
                <a:cubicBezTo>
                  <a:pt x="2162389" y="2583385"/>
                  <a:pt x="2102727" y="2688160"/>
                  <a:pt x="2040157" y="2790021"/>
                </a:cubicBezTo>
                <a:cubicBezTo>
                  <a:pt x="2006687" y="2846772"/>
                  <a:pt x="1965940" y="2861325"/>
                  <a:pt x="1901915" y="2846772"/>
                </a:cubicBezTo>
                <a:cubicBezTo>
                  <a:pt x="1862624" y="2838041"/>
                  <a:pt x="1826246" y="2824947"/>
                  <a:pt x="1789864" y="2808939"/>
                </a:cubicBezTo>
                <a:cubicBezTo>
                  <a:pt x="1725837" y="2778379"/>
                  <a:pt x="1705466" y="2739091"/>
                  <a:pt x="1714198" y="2667786"/>
                </a:cubicBezTo>
                <a:cubicBezTo>
                  <a:pt x="1730202" y="2535366"/>
                  <a:pt x="1743300" y="2402945"/>
                  <a:pt x="1762215" y="2270524"/>
                </a:cubicBezTo>
                <a:cubicBezTo>
                  <a:pt x="1775312" y="2177394"/>
                  <a:pt x="1725837" y="2126463"/>
                  <a:pt x="1653078" y="2085716"/>
                </a:cubicBezTo>
                <a:cubicBezTo>
                  <a:pt x="1581777" y="2046428"/>
                  <a:pt x="1517749" y="2040607"/>
                  <a:pt x="1450811" y="2095903"/>
                </a:cubicBezTo>
                <a:cubicBezTo>
                  <a:pt x="1357678" y="2170117"/>
                  <a:pt x="1260181" y="2238511"/>
                  <a:pt x="1167051" y="2311270"/>
                </a:cubicBezTo>
                <a:cubicBezTo>
                  <a:pt x="1072466" y="2385485"/>
                  <a:pt x="1031719" y="2401489"/>
                  <a:pt x="915305" y="2296718"/>
                </a:cubicBezTo>
                <a:cubicBezTo>
                  <a:pt x="908030" y="2289441"/>
                  <a:pt x="900753" y="2282166"/>
                  <a:pt x="893477" y="2274889"/>
                </a:cubicBezTo>
                <a:cubicBezTo>
                  <a:pt x="836726" y="2216682"/>
                  <a:pt x="830905" y="2171573"/>
                  <a:pt x="871651" y="2100269"/>
                </a:cubicBezTo>
                <a:cubicBezTo>
                  <a:pt x="934224" y="1988221"/>
                  <a:pt x="998249" y="1874715"/>
                  <a:pt x="1060824" y="1762668"/>
                </a:cubicBezTo>
                <a:cubicBezTo>
                  <a:pt x="1078284" y="1730655"/>
                  <a:pt x="1097202" y="1698640"/>
                  <a:pt x="1092836" y="1659351"/>
                </a:cubicBezTo>
                <a:cubicBezTo>
                  <a:pt x="1082650" y="1541483"/>
                  <a:pt x="951684" y="1448351"/>
                  <a:pt x="838181" y="1477455"/>
                </a:cubicBezTo>
                <a:cubicBezTo>
                  <a:pt x="707215" y="1510923"/>
                  <a:pt x="576249" y="1544393"/>
                  <a:pt x="446738" y="1579316"/>
                </a:cubicBezTo>
                <a:cubicBezTo>
                  <a:pt x="394353" y="1593869"/>
                  <a:pt x="355064" y="1577861"/>
                  <a:pt x="321594" y="1537117"/>
                </a:cubicBezTo>
                <a:cubicBezTo>
                  <a:pt x="293947" y="1503647"/>
                  <a:pt x="276484" y="1465813"/>
                  <a:pt x="259021" y="1426522"/>
                </a:cubicBezTo>
                <a:cubicBezTo>
                  <a:pt x="229919" y="1358129"/>
                  <a:pt x="243016" y="1308653"/>
                  <a:pt x="301223" y="1263544"/>
                </a:cubicBezTo>
                <a:cubicBezTo>
                  <a:pt x="397263" y="1186419"/>
                  <a:pt x="494759" y="1110749"/>
                  <a:pt x="590801" y="1033627"/>
                </a:cubicBezTo>
                <a:cubicBezTo>
                  <a:pt x="692663" y="955047"/>
                  <a:pt x="701394" y="921577"/>
                  <a:pt x="667926" y="799342"/>
                </a:cubicBezTo>
                <a:cubicBezTo>
                  <a:pt x="644642" y="719310"/>
                  <a:pt x="596623" y="677108"/>
                  <a:pt x="512221" y="668376"/>
                </a:cubicBezTo>
                <a:cubicBezTo>
                  <a:pt x="389987" y="655280"/>
                  <a:pt x="269208" y="631999"/>
                  <a:pt x="146973" y="618901"/>
                </a:cubicBezTo>
                <a:cubicBezTo>
                  <a:pt x="77125" y="611625"/>
                  <a:pt x="27650" y="583978"/>
                  <a:pt x="2910" y="517040"/>
                </a:cubicBezTo>
                <a:cubicBezTo>
                  <a:pt x="0" y="454468"/>
                  <a:pt x="0" y="396258"/>
                  <a:pt x="0" y="336599"/>
                </a:cubicBezTo>
                <a:cubicBezTo>
                  <a:pt x="23284" y="292942"/>
                  <a:pt x="59662" y="271116"/>
                  <a:pt x="106230" y="259472"/>
                </a:cubicBezTo>
                <a:cubicBezTo>
                  <a:pt x="231374" y="226004"/>
                  <a:pt x="353609" y="188171"/>
                  <a:pt x="478754" y="154700"/>
                </a:cubicBezTo>
                <a:cubicBezTo>
                  <a:pt x="554421" y="134330"/>
                  <a:pt x="599533" y="92128"/>
                  <a:pt x="606809" y="12092"/>
                </a:cubicBezTo>
                <a:close/>
              </a:path>
            </a:pathLst>
          </a:custGeom>
          <a:solidFill>
            <a:schemeClr val="accent2"/>
          </a:solidFill>
          <a:ln w="5155" cap="flat">
            <a:noFill/>
            <a:prstDash val="solid"/>
            <a:miter/>
          </a:ln>
        </p:spPr>
        <p:txBody>
          <a:bodyPr wrap="square" rtlCol="0" anchor="ctr">
            <a:noAutofit/>
          </a:bodyPr>
          <a:lstStyle/>
          <a:p>
            <a:endParaRPr lang="en-US" dirty="0"/>
          </a:p>
        </p:txBody>
      </p:sp>
      <p:grpSp>
        <p:nvGrpSpPr>
          <p:cNvPr id="5" name="Group 4">
            <a:extLst>
              <a:ext uri="{FF2B5EF4-FFF2-40B4-BE49-F238E27FC236}">
                <a16:creationId xmlns:a16="http://schemas.microsoft.com/office/drawing/2014/main" id="{E8ADFDEE-9EAC-466F-AF6B-857D4A4D3FF0}"/>
              </a:ext>
            </a:extLst>
          </p:cNvPr>
          <p:cNvGrpSpPr/>
          <p:nvPr/>
        </p:nvGrpSpPr>
        <p:grpSpPr>
          <a:xfrm>
            <a:off x="3983392" y="1281303"/>
            <a:ext cx="4425067" cy="1355914"/>
            <a:chOff x="3983392" y="1386078"/>
            <a:chExt cx="4425067" cy="1355914"/>
          </a:xfrm>
        </p:grpSpPr>
        <p:sp>
          <p:nvSpPr>
            <p:cNvPr id="6" name="Freeform: Shape 5">
              <a:extLst>
                <a:ext uri="{FF2B5EF4-FFF2-40B4-BE49-F238E27FC236}">
                  <a16:creationId xmlns:a16="http://schemas.microsoft.com/office/drawing/2014/main" id="{69FD2A6C-6237-4CD6-B2A3-C05CF0D9A10C}"/>
                </a:ext>
              </a:extLst>
            </p:cNvPr>
            <p:cNvSpPr/>
            <p:nvPr/>
          </p:nvSpPr>
          <p:spPr>
            <a:xfrm>
              <a:off x="7429500" y="1781175"/>
              <a:ext cx="978959" cy="960817"/>
            </a:xfrm>
            <a:custGeom>
              <a:avLst/>
              <a:gdLst>
                <a:gd name="connsiteX0" fmla="*/ 885118 w 885149"/>
                <a:gd name="connsiteY0" fmla="*/ 999263 h 999573"/>
                <a:gd name="connsiteX1" fmla="*/ 885120 w 885149"/>
                <a:gd name="connsiteY1" fmla="*/ 999263 h 999573"/>
                <a:gd name="connsiteX2" fmla="*/ 885120 w 885149"/>
                <a:gd name="connsiteY2" fmla="*/ 999573 h 999573"/>
                <a:gd name="connsiteX3" fmla="*/ 421711 w 885149"/>
                <a:gd name="connsiteY3" fmla="*/ 433 h 999573"/>
                <a:gd name="connsiteX4" fmla="*/ 496514 w 885149"/>
                <a:gd name="connsiteY4" fmla="*/ 72132 h 999573"/>
                <a:gd name="connsiteX5" fmla="*/ 496514 w 885149"/>
                <a:gd name="connsiteY5" fmla="*/ 358001 h 999573"/>
                <a:gd name="connsiteX6" fmla="*/ 496514 w 885149"/>
                <a:gd name="connsiteY6" fmla="*/ 366692 h 999573"/>
                <a:gd name="connsiteX7" fmla="*/ 501791 w 885149"/>
                <a:gd name="connsiteY7" fmla="*/ 370417 h 999573"/>
                <a:gd name="connsiteX8" fmla="*/ 606392 w 885149"/>
                <a:gd name="connsiteY8" fmla="*/ 361415 h 999573"/>
                <a:gd name="connsiteX9" fmla="*/ 831113 w 885149"/>
                <a:gd name="connsiteY9" fmla="*/ 522507 h 999573"/>
                <a:gd name="connsiteX10" fmla="*/ 845080 w 885149"/>
                <a:gd name="connsiteY10" fmla="*/ 560995 h 999573"/>
                <a:gd name="connsiteX11" fmla="*/ 850357 w 885149"/>
                <a:gd name="connsiteY11" fmla="*/ 563167 h 999573"/>
                <a:gd name="connsiteX12" fmla="*/ 865876 w 885149"/>
                <a:gd name="connsiteY12" fmla="*/ 582101 h 999573"/>
                <a:gd name="connsiteX13" fmla="*/ 866186 w 885149"/>
                <a:gd name="connsiteY13" fmla="*/ 648213 h 999573"/>
                <a:gd name="connsiteX14" fmla="*/ 879533 w 885149"/>
                <a:gd name="connsiteY14" fmla="*/ 648524 h 999573"/>
                <a:gd name="connsiteX15" fmla="*/ 885120 w 885149"/>
                <a:gd name="connsiteY15" fmla="*/ 654111 h 999573"/>
                <a:gd name="connsiteX16" fmla="*/ 885120 w 885149"/>
                <a:gd name="connsiteY16" fmla="*/ 657836 h 999573"/>
                <a:gd name="connsiteX17" fmla="*/ 885120 w 885149"/>
                <a:gd name="connsiteY17" fmla="*/ 949290 h 999573"/>
                <a:gd name="connsiteX18" fmla="*/ 884810 w 885149"/>
                <a:gd name="connsiteY18" fmla="*/ 953946 h 999573"/>
                <a:gd name="connsiteX19" fmla="*/ 885118 w 885149"/>
                <a:gd name="connsiteY19" fmla="*/ 999263 h 999573"/>
                <a:gd name="connsiteX20" fmla="*/ 0 w 885149"/>
                <a:gd name="connsiteY20" fmla="*/ 999263 h 999573"/>
                <a:gd name="connsiteX21" fmla="*/ 0 w 885149"/>
                <a:gd name="connsiteY21" fmla="*/ 378487 h 999573"/>
                <a:gd name="connsiteX22" fmla="*/ 154778 w 885149"/>
                <a:gd name="connsiteY22" fmla="*/ 378487 h 999573"/>
                <a:gd name="connsiteX23" fmla="*/ 162848 w 885149"/>
                <a:gd name="connsiteY23" fmla="*/ 369175 h 999573"/>
                <a:gd name="connsiteX24" fmla="*/ 162848 w 885149"/>
                <a:gd name="connsiteY24" fmla="*/ 186045 h 999573"/>
                <a:gd name="connsiteX25" fmla="*/ 162848 w 885149"/>
                <a:gd name="connsiteY25" fmla="*/ 78340 h 999573"/>
                <a:gd name="connsiteX26" fmla="*/ 164400 w 885149"/>
                <a:gd name="connsiteY26" fmla="*/ 67166 h 999573"/>
                <a:gd name="connsiteX27" fmla="*/ 164710 w 885149"/>
                <a:gd name="connsiteY27" fmla="*/ 80513 h 999573"/>
                <a:gd name="connsiteX28" fmla="*/ 164710 w 885149"/>
                <a:gd name="connsiteY28" fmla="*/ 366382 h 999573"/>
                <a:gd name="connsiteX29" fmla="*/ 164400 w 885149"/>
                <a:gd name="connsiteY29" fmla="*/ 379728 h 999573"/>
                <a:gd name="connsiteX30" fmla="*/ 165641 w 885149"/>
                <a:gd name="connsiteY30" fmla="*/ 379728 h 999573"/>
                <a:gd name="connsiteX31" fmla="*/ 165331 w 885149"/>
                <a:gd name="connsiteY31" fmla="*/ 379418 h 999573"/>
                <a:gd name="connsiteX32" fmla="*/ 165331 w 885149"/>
                <a:gd name="connsiteY32" fmla="*/ 72753 h 999573"/>
                <a:gd name="connsiteX33" fmla="*/ 165952 w 885149"/>
                <a:gd name="connsiteY33" fmla="*/ 67166 h 999573"/>
                <a:gd name="connsiteX34" fmla="*/ 242307 w 885149"/>
                <a:gd name="connsiteY34" fmla="*/ 743 h 999573"/>
                <a:gd name="connsiteX35" fmla="*/ 317110 w 885149"/>
                <a:gd name="connsiteY35" fmla="*/ 72443 h 999573"/>
                <a:gd name="connsiteX36" fmla="*/ 317110 w 885149"/>
                <a:gd name="connsiteY36" fmla="*/ 305856 h 999573"/>
                <a:gd name="connsiteX37" fmla="*/ 317110 w 885149"/>
                <a:gd name="connsiteY37" fmla="*/ 523127 h 999573"/>
                <a:gd name="connsiteX38" fmla="*/ 320214 w 885149"/>
                <a:gd name="connsiteY38" fmla="*/ 533991 h 999573"/>
                <a:gd name="connsiteX39" fmla="*/ 340079 w 885149"/>
                <a:gd name="connsiteY39" fmla="*/ 493951 h 999573"/>
                <a:gd name="connsiteX40" fmla="*/ 345045 w 885149"/>
                <a:gd name="connsiteY40" fmla="*/ 475948 h 999573"/>
                <a:gd name="connsiteX41" fmla="*/ 345045 w 885149"/>
                <a:gd name="connsiteY41" fmla="*/ 154695 h 999573"/>
                <a:gd name="connsiteX42" fmla="*/ 345045 w 885149"/>
                <a:gd name="connsiteY42" fmla="*/ 75547 h 999573"/>
                <a:gd name="connsiteX43" fmla="*/ 408364 w 885149"/>
                <a:gd name="connsiteY43" fmla="*/ 743 h 999573"/>
                <a:gd name="connsiteX44" fmla="*/ 421711 w 885149"/>
                <a:gd name="connsiteY44" fmla="*/ 433 h 9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5149" h="999573">
                  <a:moveTo>
                    <a:pt x="885118" y="999263"/>
                  </a:moveTo>
                  <a:lnTo>
                    <a:pt x="885120" y="999263"/>
                  </a:lnTo>
                  <a:lnTo>
                    <a:pt x="885120" y="999573"/>
                  </a:lnTo>
                  <a:close/>
                  <a:moveTo>
                    <a:pt x="421711" y="433"/>
                  </a:moveTo>
                  <a:cubicBezTo>
                    <a:pt x="462372" y="-1430"/>
                    <a:pt x="496514" y="35507"/>
                    <a:pt x="496514" y="72132"/>
                  </a:cubicBezTo>
                  <a:cubicBezTo>
                    <a:pt x="496204" y="167421"/>
                    <a:pt x="496514" y="262712"/>
                    <a:pt x="496514" y="358001"/>
                  </a:cubicBezTo>
                  <a:cubicBezTo>
                    <a:pt x="496514" y="361105"/>
                    <a:pt x="496514" y="363898"/>
                    <a:pt x="496514" y="366692"/>
                  </a:cubicBezTo>
                  <a:cubicBezTo>
                    <a:pt x="496514" y="370106"/>
                    <a:pt x="499308" y="370417"/>
                    <a:pt x="501791" y="370417"/>
                  </a:cubicBezTo>
                  <a:cubicBezTo>
                    <a:pt x="535934" y="359863"/>
                    <a:pt x="571318" y="357070"/>
                    <a:pt x="606392" y="361415"/>
                  </a:cubicBezTo>
                  <a:cubicBezTo>
                    <a:pt x="710062" y="374452"/>
                    <a:pt x="785176" y="428459"/>
                    <a:pt x="831113" y="522507"/>
                  </a:cubicBezTo>
                  <a:cubicBezTo>
                    <a:pt x="837010" y="534922"/>
                    <a:pt x="842287" y="547648"/>
                    <a:pt x="845080" y="560995"/>
                  </a:cubicBezTo>
                  <a:cubicBezTo>
                    <a:pt x="846943" y="561926"/>
                    <a:pt x="848495" y="562857"/>
                    <a:pt x="850357" y="563167"/>
                  </a:cubicBezTo>
                  <a:cubicBezTo>
                    <a:pt x="861531" y="565650"/>
                    <a:pt x="865876" y="570617"/>
                    <a:pt x="865876" y="582101"/>
                  </a:cubicBezTo>
                  <a:cubicBezTo>
                    <a:pt x="866186" y="604138"/>
                    <a:pt x="866186" y="626176"/>
                    <a:pt x="866186" y="648213"/>
                  </a:cubicBezTo>
                  <a:cubicBezTo>
                    <a:pt x="870532" y="648524"/>
                    <a:pt x="875188" y="648524"/>
                    <a:pt x="879533" y="648524"/>
                  </a:cubicBezTo>
                  <a:cubicBezTo>
                    <a:pt x="883258" y="648524"/>
                    <a:pt x="885430" y="650076"/>
                    <a:pt x="885120" y="654111"/>
                  </a:cubicBezTo>
                  <a:cubicBezTo>
                    <a:pt x="885120" y="655352"/>
                    <a:pt x="885120" y="656594"/>
                    <a:pt x="885120" y="657836"/>
                  </a:cubicBezTo>
                  <a:cubicBezTo>
                    <a:pt x="885120" y="754987"/>
                    <a:pt x="885120" y="852138"/>
                    <a:pt x="885120" y="949290"/>
                  </a:cubicBezTo>
                  <a:cubicBezTo>
                    <a:pt x="885120" y="950842"/>
                    <a:pt x="884810" y="952394"/>
                    <a:pt x="884810" y="953946"/>
                  </a:cubicBezTo>
                  <a:lnTo>
                    <a:pt x="885118" y="999263"/>
                  </a:lnTo>
                  <a:lnTo>
                    <a:pt x="0" y="999263"/>
                  </a:lnTo>
                  <a:lnTo>
                    <a:pt x="0" y="378487"/>
                  </a:lnTo>
                  <a:lnTo>
                    <a:pt x="154778" y="378487"/>
                  </a:lnTo>
                  <a:cubicBezTo>
                    <a:pt x="162848" y="378487"/>
                    <a:pt x="162848" y="378176"/>
                    <a:pt x="162848" y="369175"/>
                  </a:cubicBezTo>
                  <a:cubicBezTo>
                    <a:pt x="162848" y="308029"/>
                    <a:pt x="162848" y="247193"/>
                    <a:pt x="162848" y="186045"/>
                  </a:cubicBezTo>
                  <a:cubicBezTo>
                    <a:pt x="162848" y="150040"/>
                    <a:pt x="162848" y="114345"/>
                    <a:pt x="162848" y="78340"/>
                  </a:cubicBezTo>
                  <a:cubicBezTo>
                    <a:pt x="162848" y="74615"/>
                    <a:pt x="161606" y="70580"/>
                    <a:pt x="164400" y="67166"/>
                  </a:cubicBezTo>
                  <a:cubicBezTo>
                    <a:pt x="164710" y="71511"/>
                    <a:pt x="164710" y="76167"/>
                    <a:pt x="164710" y="80513"/>
                  </a:cubicBezTo>
                  <a:cubicBezTo>
                    <a:pt x="164710" y="175802"/>
                    <a:pt x="164710" y="271093"/>
                    <a:pt x="164710" y="366382"/>
                  </a:cubicBezTo>
                  <a:cubicBezTo>
                    <a:pt x="164710" y="370727"/>
                    <a:pt x="164400" y="375383"/>
                    <a:pt x="164400" y="379728"/>
                  </a:cubicBezTo>
                  <a:cubicBezTo>
                    <a:pt x="164710" y="379728"/>
                    <a:pt x="165331" y="379728"/>
                    <a:pt x="165641" y="379728"/>
                  </a:cubicBezTo>
                  <a:cubicBezTo>
                    <a:pt x="165641" y="379728"/>
                    <a:pt x="165331" y="379418"/>
                    <a:pt x="165331" y="379418"/>
                  </a:cubicBezTo>
                  <a:cubicBezTo>
                    <a:pt x="165331" y="277300"/>
                    <a:pt x="165331" y="174871"/>
                    <a:pt x="165331" y="72753"/>
                  </a:cubicBezTo>
                  <a:cubicBezTo>
                    <a:pt x="165331" y="70891"/>
                    <a:pt x="165020" y="69028"/>
                    <a:pt x="165952" y="67166"/>
                  </a:cubicBezTo>
                  <a:cubicBezTo>
                    <a:pt x="170918" y="22470"/>
                    <a:pt x="212199" y="-2361"/>
                    <a:pt x="242307" y="743"/>
                  </a:cubicBezTo>
                  <a:cubicBezTo>
                    <a:pt x="281416" y="-1740"/>
                    <a:pt x="317421" y="34886"/>
                    <a:pt x="317110" y="72443"/>
                  </a:cubicBezTo>
                  <a:cubicBezTo>
                    <a:pt x="316800" y="150040"/>
                    <a:pt x="317110" y="227949"/>
                    <a:pt x="317110" y="305856"/>
                  </a:cubicBezTo>
                  <a:cubicBezTo>
                    <a:pt x="317110" y="378176"/>
                    <a:pt x="317110" y="450807"/>
                    <a:pt x="317110" y="523127"/>
                  </a:cubicBezTo>
                  <a:cubicBezTo>
                    <a:pt x="317110" y="526852"/>
                    <a:pt x="314938" y="531508"/>
                    <a:pt x="320214" y="533991"/>
                  </a:cubicBezTo>
                  <a:cubicBezTo>
                    <a:pt x="325180" y="519713"/>
                    <a:pt x="332319" y="506677"/>
                    <a:pt x="340079" y="493951"/>
                  </a:cubicBezTo>
                  <a:cubicBezTo>
                    <a:pt x="343804" y="488053"/>
                    <a:pt x="345045" y="482466"/>
                    <a:pt x="345045" y="475948"/>
                  </a:cubicBezTo>
                  <a:cubicBezTo>
                    <a:pt x="345045" y="368865"/>
                    <a:pt x="345045" y="261781"/>
                    <a:pt x="345045" y="154695"/>
                  </a:cubicBezTo>
                  <a:cubicBezTo>
                    <a:pt x="345045" y="128312"/>
                    <a:pt x="345666" y="101929"/>
                    <a:pt x="345045" y="75547"/>
                  </a:cubicBezTo>
                  <a:cubicBezTo>
                    <a:pt x="344114" y="43266"/>
                    <a:pt x="367393" y="8503"/>
                    <a:pt x="408364" y="743"/>
                  </a:cubicBezTo>
                  <a:cubicBezTo>
                    <a:pt x="412710" y="-188"/>
                    <a:pt x="417366" y="-188"/>
                    <a:pt x="421711" y="433"/>
                  </a:cubicBezTo>
                  <a:close/>
                </a:path>
              </a:pathLst>
            </a:custGeom>
            <a:solidFill>
              <a:schemeClr val="accent2"/>
            </a:solidFill>
            <a:ln w="3651"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3480209A-D825-4309-9B43-0CBEB828984A}"/>
                </a:ext>
              </a:extLst>
            </p:cNvPr>
            <p:cNvSpPr/>
            <p:nvPr/>
          </p:nvSpPr>
          <p:spPr>
            <a:xfrm>
              <a:off x="3983392" y="1627126"/>
              <a:ext cx="2234528" cy="1111017"/>
            </a:xfrm>
            <a:custGeom>
              <a:avLst/>
              <a:gdLst>
                <a:gd name="connsiteX0" fmla="*/ 1359605 w 4190656"/>
                <a:gd name="connsiteY0" fmla="*/ 2009520 h 2083613"/>
                <a:gd name="connsiteX1" fmla="*/ 1359605 w 4190656"/>
                <a:gd name="connsiteY1" fmla="*/ 2049344 h 2083613"/>
                <a:gd name="connsiteX2" fmla="*/ 1942246 w 4190656"/>
                <a:gd name="connsiteY2" fmla="*/ 2049344 h 2083613"/>
                <a:gd name="connsiteX3" fmla="*/ 1942246 w 4190656"/>
                <a:gd name="connsiteY3" fmla="*/ 2009520 h 2083613"/>
                <a:gd name="connsiteX4" fmla="*/ 3736514 w 4190656"/>
                <a:gd name="connsiteY4" fmla="*/ 2004560 h 2083613"/>
                <a:gd name="connsiteX5" fmla="*/ 3736514 w 4190656"/>
                <a:gd name="connsiteY5" fmla="*/ 2044384 h 2083613"/>
                <a:gd name="connsiteX6" fmla="*/ 4087017 w 4190656"/>
                <a:gd name="connsiteY6" fmla="*/ 2044384 h 2083613"/>
                <a:gd name="connsiteX7" fmla="*/ 4087017 w 4190656"/>
                <a:gd name="connsiteY7" fmla="*/ 2004560 h 2083613"/>
                <a:gd name="connsiteX8" fmla="*/ 3320982 w 4190656"/>
                <a:gd name="connsiteY8" fmla="*/ 2004560 h 2083613"/>
                <a:gd name="connsiteX9" fmla="*/ 3320982 w 4190656"/>
                <a:gd name="connsiteY9" fmla="*/ 2044384 h 2083613"/>
                <a:gd name="connsiteX10" fmla="*/ 3671485 w 4190656"/>
                <a:gd name="connsiteY10" fmla="*/ 2044384 h 2083613"/>
                <a:gd name="connsiteX11" fmla="*/ 3671485 w 4190656"/>
                <a:gd name="connsiteY11" fmla="*/ 2004560 h 2083613"/>
                <a:gd name="connsiteX12" fmla="*/ 1359605 w 4190656"/>
                <a:gd name="connsiteY12" fmla="*/ 1948423 h 2083613"/>
                <a:gd name="connsiteX13" fmla="*/ 1359605 w 4190656"/>
                <a:gd name="connsiteY13" fmla="*/ 1988247 h 2083613"/>
                <a:gd name="connsiteX14" fmla="*/ 1942246 w 4190656"/>
                <a:gd name="connsiteY14" fmla="*/ 1988247 h 2083613"/>
                <a:gd name="connsiteX15" fmla="*/ 1942246 w 4190656"/>
                <a:gd name="connsiteY15" fmla="*/ 1948423 h 2083613"/>
                <a:gd name="connsiteX16" fmla="*/ 3736514 w 4190656"/>
                <a:gd name="connsiteY16" fmla="*/ 1943463 h 2083613"/>
                <a:gd name="connsiteX17" fmla="*/ 3736514 w 4190656"/>
                <a:gd name="connsiteY17" fmla="*/ 1983287 h 2083613"/>
                <a:gd name="connsiteX18" fmla="*/ 4087017 w 4190656"/>
                <a:gd name="connsiteY18" fmla="*/ 1983287 h 2083613"/>
                <a:gd name="connsiteX19" fmla="*/ 4087017 w 4190656"/>
                <a:gd name="connsiteY19" fmla="*/ 1943463 h 2083613"/>
                <a:gd name="connsiteX20" fmla="*/ 3320982 w 4190656"/>
                <a:gd name="connsiteY20" fmla="*/ 1943463 h 2083613"/>
                <a:gd name="connsiteX21" fmla="*/ 3320982 w 4190656"/>
                <a:gd name="connsiteY21" fmla="*/ 1983287 h 2083613"/>
                <a:gd name="connsiteX22" fmla="*/ 3671485 w 4190656"/>
                <a:gd name="connsiteY22" fmla="*/ 1983287 h 2083613"/>
                <a:gd name="connsiteX23" fmla="*/ 3671485 w 4190656"/>
                <a:gd name="connsiteY23" fmla="*/ 1943463 h 2083613"/>
                <a:gd name="connsiteX24" fmla="*/ 1359605 w 4190656"/>
                <a:gd name="connsiteY24" fmla="*/ 1887327 h 2083613"/>
                <a:gd name="connsiteX25" fmla="*/ 1359605 w 4190656"/>
                <a:gd name="connsiteY25" fmla="*/ 1927151 h 2083613"/>
                <a:gd name="connsiteX26" fmla="*/ 1942246 w 4190656"/>
                <a:gd name="connsiteY26" fmla="*/ 1927151 h 2083613"/>
                <a:gd name="connsiteX27" fmla="*/ 1942246 w 4190656"/>
                <a:gd name="connsiteY27" fmla="*/ 1887327 h 2083613"/>
                <a:gd name="connsiteX28" fmla="*/ 3736514 w 4190656"/>
                <a:gd name="connsiteY28" fmla="*/ 1882367 h 2083613"/>
                <a:gd name="connsiteX29" fmla="*/ 3736514 w 4190656"/>
                <a:gd name="connsiteY29" fmla="*/ 1922191 h 2083613"/>
                <a:gd name="connsiteX30" fmla="*/ 4087017 w 4190656"/>
                <a:gd name="connsiteY30" fmla="*/ 1922191 h 2083613"/>
                <a:gd name="connsiteX31" fmla="*/ 4087017 w 4190656"/>
                <a:gd name="connsiteY31" fmla="*/ 1882367 h 2083613"/>
                <a:gd name="connsiteX32" fmla="*/ 3320982 w 4190656"/>
                <a:gd name="connsiteY32" fmla="*/ 1882367 h 2083613"/>
                <a:gd name="connsiteX33" fmla="*/ 3320982 w 4190656"/>
                <a:gd name="connsiteY33" fmla="*/ 1922191 h 2083613"/>
                <a:gd name="connsiteX34" fmla="*/ 3671485 w 4190656"/>
                <a:gd name="connsiteY34" fmla="*/ 1922191 h 2083613"/>
                <a:gd name="connsiteX35" fmla="*/ 3671485 w 4190656"/>
                <a:gd name="connsiteY35" fmla="*/ 1882367 h 2083613"/>
                <a:gd name="connsiteX36" fmla="*/ 3051754 w 4190656"/>
                <a:gd name="connsiteY36" fmla="*/ 1873675 h 2083613"/>
                <a:gd name="connsiteX37" fmla="*/ 3051754 w 4190656"/>
                <a:gd name="connsiteY37" fmla="*/ 1939321 h 2083613"/>
                <a:gd name="connsiteX38" fmla="*/ 3149850 w 4190656"/>
                <a:gd name="connsiteY38" fmla="*/ 1939321 h 2083613"/>
                <a:gd name="connsiteX39" fmla="*/ 3149850 w 4190656"/>
                <a:gd name="connsiteY39" fmla="*/ 1873675 h 2083613"/>
                <a:gd name="connsiteX40" fmla="*/ 2868153 w 4190656"/>
                <a:gd name="connsiteY40" fmla="*/ 1873675 h 2083613"/>
                <a:gd name="connsiteX41" fmla="*/ 2868153 w 4190656"/>
                <a:gd name="connsiteY41" fmla="*/ 1939321 h 2083613"/>
                <a:gd name="connsiteX42" fmla="*/ 2966249 w 4190656"/>
                <a:gd name="connsiteY42" fmla="*/ 1939321 h 2083613"/>
                <a:gd name="connsiteX43" fmla="*/ 2966249 w 4190656"/>
                <a:gd name="connsiteY43" fmla="*/ 1873675 h 2083613"/>
                <a:gd name="connsiteX44" fmla="*/ 2684553 w 4190656"/>
                <a:gd name="connsiteY44" fmla="*/ 1873675 h 2083613"/>
                <a:gd name="connsiteX45" fmla="*/ 2684553 w 4190656"/>
                <a:gd name="connsiteY45" fmla="*/ 1939321 h 2083613"/>
                <a:gd name="connsiteX46" fmla="*/ 2782649 w 4190656"/>
                <a:gd name="connsiteY46" fmla="*/ 1939321 h 2083613"/>
                <a:gd name="connsiteX47" fmla="*/ 2782649 w 4190656"/>
                <a:gd name="connsiteY47" fmla="*/ 1873675 h 2083613"/>
                <a:gd name="connsiteX48" fmla="*/ 1359605 w 4190656"/>
                <a:gd name="connsiteY48" fmla="*/ 1826230 h 2083613"/>
                <a:gd name="connsiteX49" fmla="*/ 1359605 w 4190656"/>
                <a:gd name="connsiteY49" fmla="*/ 1866054 h 2083613"/>
                <a:gd name="connsiteX50" fmla="*/ 1942246 w 4190656"/>
                <a:gd name="connsiteY50" fmla="*/ 1866054 h 2083613"/>
                <a:gd name="connsiteX51" fmla="*/ 1942246 w 4190656"/>
                <a:gd name="connsiteY51" fmla="*/ 1826230 h 2083613"/>
                <a:gd name="connsiteX52" fmla="*/ 3736514 w 4190656"/>
                <a:gd name="connsiteY52" fmla="*/ 1821270 h 2083613"/>
                <a:gd name="connsiteX53" fmla="*/ 3736514 w 4190656"/>
                <a:gd name="connsiteY53" fmla="*/ 1861094 h 2083613"/>
                <a:gd name="connsiteX54" fmla="*/ 4087017 w 4190656"/>
                <a:gd name="connsiteY54" fmla="*/ 1861094 h 2083613"/>
                <a:gd name="connsiteX55" fmla="*/ 4087017 w 4190656"/>
                <a:gd name="connsiteY55" fmla="*/ 1821270 h 2083613"/>
                <a:gd name="connsiteX56" fmla="*/ 3320982 w 4190656"/>
                <a:gd name="connsiteY56" fmla="*/ 1821270 h 2083613"/>
                <a:gd name="connsiteX57" fmla="*/ 3320982 w 4190656"/>
                <a:gd name="connsiteY57" fmla="*/ 1861094 h 2083613"/>
                <a:gd name="connsiteX58" fmla="*/ 3671485 w 4190656"/>
                <a:gd name="connsiteY58" fmla="*/ 1861094 h 2083613"/>
                <a:gd name="connsiteX59" fmla="*/ 3671485 w 4190656"/>
                <a:gd name="connsiteY59" fmla="*/ 1821270 h 2083613"/>
                <a:gd name="connsiteX60" fmla="*/ 3051754 w 4190656"/>
                <a:gd name="connsiteY60" fmla="*/ 1737466 h 2083613"/>
                <a:gd name="connsiteX61" fmla="*/ 3051754 w 4190656"/>
                <a:gd name="connsiteY61" fmla="*/ 1803112 h 2083613"/>
                <a:gd name="connsiteX62" fmla="*/ 3149850 w 4190656"/>
                <a:gd name="connsiteY62" fmla="*/ 1803112 h 2083613"/>
                <a:gd name="connsiteX63" fmla="*/ 3149850 w 4190656"/>
                <a:gd name="connsiteY63" fmla="*/ 1737466 h 2083613"/>
                <a:gd name="connsiteX64" fmla="*/ 2868153 w 4190656"/>
                <a:gd name="connsiteY64" fmla="*/ 1737466 h 2083613"/>
                <a:gd name="connsiteX65" fmla="*/ 2868153 w 4190656"/>
                <a:gd name="connsiteY65" fmla="*/ 1803112 h 2083613"/>
                <a:gd name="connsiteX66" fmla="*/ 2966249 w 4190656"/>
                <a:gd name="connsiteY66" fmla="*/ 1803112 h 2083613"/>
                <a:gd name="connsiteX67" fmla="*/ 2966249 w 4190656"/>
                <a:gd name="connsiteY67" fmla="*/ 1737466 h 2083613"/>
                <a:gd name="connsiteX68" fmla="*/ 2684553 w 4190656"/>
                <a:gd name="connsiteY68" fmla="*/ 1737466 h 2083613"/>
                <a:gd name="connsiteX69" fmla="*/ 2684553 w 4190656"/>
                <a:gd name="connsiteY69" fmla="*/ 1803112 h 2083613"/>
                <a:gd name="connsiteX70" fmla="*/ 2782649 w 4190656"/>
                <a:gd name="connsiteY70" fmla="*/ 1803112 h 2083613"/>
                <a:gd name="connsiteX71" fmla="*/ 2782649 w 4190656"/>
                <a:gd name="connsiteY71" fmla="*/ 1737466 h 2083613"/>
                <a:gd name="connsiteX72" fmla="*/ 3051754 w 4190656"/>
                <a:gd name="connsiteY72" fmla="*/ 1601257 h 2083613"/>
                <a:gd name="connsiteX73" fmla="*/ 3051754 w 4190656"/>
                <a:gd name="connsiteY73" fmla="*/ 1666903 h 2083613"/>
                <a:gd name="connsiteX74" fmla="*/ 3149850 w 4190656"/>
                <a:gd name="connsiteY74" fmla="*/ 1666903 h 2083613"/>
                <a:gd name="connsiteX75" fmla="*/ 3149850 w 4190656"/>
                <a:gd name="connsiteY75" fmla="*/ 1601257 h 2083613"/>
                <a:gd name="connsiteX76" fmla="*/ 2868153 w 4190656"/>
                <a:gd name="connsiteY76" fmla="*/ 1601257 h 2083613"/>
                <a:gd name="connsiteX77" fmla="*/ 2868153 w 4190656"/>
                <a:gd name="connsiteY77" fmla="*/ 1666903 h 2083613"/>
                <a:gd name="connsiteX78" fmla="*/ 2966249 w 4190656"/>
                <a:gd name="connsiteY78" fmla="*/ 1666903 h 2083613"/>
                <a:gd name="connsiteX79" fmla="*/ 2966249 w 4190656"/>
                <a:gd name="connsiteY79" fmla="*/ 1601257 h 2083613"/>
                <a:gd name="connsiteX80" fmla="*/ 2684553 w 4190656"/>
                <a:gd name="connsiteY80" fmla="*/ 1601257 h 2083613"/>
                <a:gd name="connsiteX81" fmla="*/ 2684553 w 4190656"/>
                <a:gd name="connsiteY81" fmla="*/ 1666903 h 2083613"/>
                <a:gd name="connsiteX82" fmla="*/ 2782649 w 4190656"/>
                <a:gd name="connsiteY82" fmla="*/ 1666903 h 2083613"/>
                <a:gd name="connsiteX83" fmla="*/ 2782649 w 4190656"/>
                <a:gd name="connsiteY83" fmla="*/ 1601257 h 2083613"/>
                <a:gd name="connsiteX84" fmla="*/ 1003047 w 4190656"/>
                <a:gd name="connsiteY84" fmla="*/ 1464531 h 2083613"/>
                <a:gd name="connsiteX85" fmla="*/ 1003047 w 4190656"/>
                <a:gd name="connsiteY85" fmla="*/ 2082216 h 2083613"/>
                <a:gd name="connsiteX86" fmla="*/ 1259865 w 4190656"/>
                <a:gd name="connsiteY86" fmla="*/ 2082216 h 2083613"/>
                <a:gd name="connsiteX87" fmla="*/ 1259865 w 4190656"/>
                <a:gd name="connsiteY87" fmla="*/ 1464531 h 2083613"/>
                <a:gd name="connsiteX88" fmla="*/ 640721 w 4190656"/>
                <a:gd name="connsiteY88" fmla="*/ 1461809 h 2083613"/>
                <a:gd name="connsiteX89" fmla="*/ 640721 w 4190656"/>
                <a:gd name="connsiteY89" fmla="*/ 2079494 h 2083613"/>
                <a:gd name="connsiteX90" fmla="*/ 860983 w 4190656"/>
                <a:gd name="connsiteY90" fmla="*/ 2079494 h 2083613"/>
                <a:gd name="connsiteX91" fmla="*/ 860983 w 4190656"/>
                <a:gd name="connsiteY91" fmla="*/ 1461809 h 2083613"/>
                <a:gd name="connsiteX92" fmla="*/ 3977387 w 4190656"/>
                <a:gd name="connsiteY92" fmla="*/ 1437108 h 2083613"/>
                <a:gd name="connsiteX93" fmla="*/ 3977387 w 4190656"/>
                <a:gd name="connsiteY93" fmla="*/ 1502754 h 2083613"/>
                <a:gd name="connsiteX94" fmla="*/ 4075483 w 4190656"/>
                <a:gd name="connsiteY94" fmla="*/ 1502754 h 2083613"/>
                <a:gd name="connsiteX95" fmla="*/ 4075483 w 4190656"/>
                <a:gd name="connsiteY95" fmla="*/ 1437108 h 2083613"/>
                <a:gd name="connsiteX96" fmla="*/ 3793786 w 4190656"/>
                <a:gd name="connsiteY96" fmla="*/ 1437108 h 2083613"/>
                <a:gd name="connsiteX97" fmla="*/ 3793786 w 4190656"/>
                <a:gd name="connsiteY97" fmla="*/ 1502754 h 2083613"/>
                <a:gd name="connsiteX98" fmla="*/ 3891882 w 4190656"/>
                <a:gd name="connsiteY98" fmla="*/ 1502754 h 2083613"/>
                <a:gd name="connsiteX99" fmla="*/ 3891882 w 4190656"/>
                <a:gd name="connsiteY99" fmla="*/ 1437108 h 2083613"/>
                <a:gd name="connsiteX100" fmla="*/ 3610186 w 4190656"/>
                <a:gd name="connsiteY100" fmla="*/ 1437108 h 2083613"/>
                <a:gd name="connsiteX101" fmla="*/ 3610186 w 4190656"/>
                <a:gd name="connsiteY101" fmla="*/ 1502754 h 2083613"/>
                <a:gd name="connsiteX102" fmla="*/ 3708282 w 4190656"/>
                <a:gd name="connsiteY102" fmla="*/ 1502754 h 2083613"/>
                <a:gd name="connsiteX103" fmla="*/ 3708282 w 4190656"/>
                <a:gd name="connsiteY103" fmla="*/ 1437108 h 2083613"/>
                <a:gd name="connsiteX104" fmla="*/ 3413613 w 4190656"/>
                <a:gd name="connsiteY104" fmla="*/ 1437108 h 2083613"/>
                <a:gd name="connsiteX105" fmla="*/ 3413613 w 4190656"/>
                <a:gd name="connsiteY105" fmla="*/ 1502754 h 2083613"/>
                <a:gd name="connsiteX106" fmla="*/ 3511709 w 4190656"/>
                <a:gd name="connsiteY106" fmla="*/ 1502754 h 2083613"/>
                <a:gd name="connsiteX107" fmla="*/ 3511709 w 4190656"/>
                <a:gd name="connsiteY107" fmla="*/ 1437108 h 2083613"/>
                <a:gd name="connsiteX108" fmla="*/ 3230013 w 4190656"/>
                <a:gd name="connsiteY108" fmla="*/ 1437108 h 2083613"/>
                <a:gd name="connsiteX109" fmla="*/ 3230013 w 4190656"/>
                <a:gd name="connsiteY109" fmla="*/ 1502754 h 2083613"/>
                <a:gd name="connsiteX110" fmla="*/ 3328109 w 4190656"/>
                <a:gd name="connsiteY110" fmla="*/ 1502754 h 2083613"/>
                <a:gd name="connsiteX111" fmla="*/ 3328109 w 4190656"/>
                <a:gd name="connsiteY111" fmla="*/ 1437108 h 2083613"/>
                <a:gd name="connsiteX112" fmla="*/ 3051754 w 4190656"/>
                <a:gd name="connsiteY112" fmla="*/ 1437108 h 2083613"/>
                <a:gd name="connsiteX113" fmla="*/ 3051754 w 4190656"/>
                <a:gd name="connsiteY113" fmla="*/ 1502754 h 2083613"/>
                <a:gd name="connsiteX114" fmla="*/ 3149850 w 4190656"/>
                <a:gd name="connsiteY114" fmla="*/ 1502754 h 2083613"/>
                <a:gd name="connsiteX115" fmla="*/ 3149850 w 4190656"/>
                <a:gd name="connsiteY115" fmla="*/ 1437108 h 2083613"/>
                <a:gd name="connsiteX116" fmla="*/ 2868153 w 4190656"/>
                <a:gd name="connsiteY116" fmla="*/ 1437108 h 2083613"/>
                <a:gd name="connsiteX117" fmla="*/ 2868153 w 4190656"/>
                <a:gd name="connsiteY117" fmla="*/ 1502754 h 2083613"/>
                <a:gd name="connsiteX118" fmla="*/ 2966249 w 4190656"/>
                <a:gd name="connsiteY118" fmla="*/ 1502754 h 2083613"/>
                <a:gd name="connsiteX119" fmla="*/ 2966249 w 4190656"/>
                <a:gd name="connsiteY119" fmla="*/ 1437108 h 2083613"/>
                <a:gd name="connsiteX120" fmla="*/ 2684553 w 4190656"/>
                <a:gd name="connsiteY120" fmla="*/ 1437108 h 2083613"/>
                <a:gd name="connsiteX121" fmla="*/ 2684553 w 4190656"/>
                <a:gd name="connsiteY121" fmla="*/ 1502754 h 2083613"/>
                <a:gd name="connsiteX122" fmla="*/ 2782649 w 4190656"/>
                <a:gd name="connsiteY122" fmla="*/ 1502754 h 2083613"/>
                <a:gd name="connsiteX123" fmla="*/ 2782649 w 4190656"/>
                <a:gd name="connsiteY123" fmla="*/ 1437108 h 2083613"/>
                <a:gd name="connsiteX124" fmla="*/ 1818380 w 4190656"/>
                <a:gd name="connsiteY124" fmla="*/ 1377680 h 2083613"/>
                <a:gd name="connsiteX125" fmla="*/ 1818380 w 4190656"/>
                <a:gd name="connsiteY125" fmla="*/ 1450750 h 2083613"/>
                <a:gd name="connsiteX126" fmla="*/ 1916476 w 4190656"/>
                <a:gd name="connsiteY126" fmla="*/ 1450750 h 2083613"/>
                <a:gd name="connsiteX127" fmla="*/ 1916476 w 4190656"/>
                <a:gd name="connsiteY127" fmla="*/ 1377680 h 2083613"/>
                <a:gd name="connsiteX128" fmla="*/ 1634779 w 4190656"/>
                <a:gd name="connsiteY128" fmla="*/ 1377680 h 2083613"/>
                <a:gd name="connsiteX129" fmla="*/ 1634779 w 4190656"/>
                <a:gd name="connsiteY129" fmla="*/ 1450750 h 2083613"/>
                <a:gd name="connsiteX130" fmla="*/ 1732875 w 4190656"/>
                <a:gd name="connsiteY130" fmla="*/ 1450750 h 2083613"/>
                <a:gd name="connsiteX131" fmla="*/ 1732875 w 4190656"/>
                <a:gd name="connsiteY131" fmla="*/ 1377680 h 2083613"/>
                <a:gd name="connsiteX132" fmla="*/ 1451179 w 4190656"/>
                <a:gd name="connsiteY132" fmla="*/ 1377680 h 2083613"/>
                <a:gd name="connsiteX133" fmla="*/ 1451179 w 4190656"/>
                <a:gd name="connsiteY133" fmla="*/ 1450750 h 2083613"/>
                <a:gd name="connsiteX134" fmla="*/ 1549275 w 4190656"/>
                <a:gd name="connsiteY134" fmla="*/ 1450750 h 2083613"/>
                <a:gd name="connsiteX135" fmla="*/ 1549275 w 4190656"/>
                <a:gd name="connsiteY135" fmla="*/ 1377680 h 2083613"/>
                <a:gd name="connsiteX136" fmla="*/ 1818380 w 4190656"/>
                <a:gd name="connsiteY136" fmla="*/ 1226067 h 2083613"/>
                <a:gd name="connsiteX137" fmla="*/ 1818380 w 4190656"/>
                <a:gd name="connsiteY137" fmla="*/ 1299137 h 2083613"/>
                <a:gd name="connsiteX138" fmla="*/ 1916476 w 4190656"/>
                <a:gd name="connsiteY138" fmla="*/ 1299137 h 2083613"/>
                <a:gd name="connsiteX139" fmla="*/ 1916476 w 4190656"/>
                <a:gd name="connsiteY139" fmla="*/ 1226067 h 2083613"/>
                <a:gd name="connsiteX140" fmla="*/ 1634779 w 4190656"/>
                <a:gd name="connsiteY140" fmla="*/ 1226067 h 2083613"/>
                <a:gd name="connsiteX141" fmla="*/ 1634779 w 4190656"/>
                <a:gd name="connsiteY141" fmla="*/ 1299137 h 2083613"/>
                <a:gd name="connsiteX142" fmla="*/ 1732875 w 4190656"/>
                <a:gd name="connsiteY142" fmla="*/ 1299137 h 2083613"/>
                <a:gd name="connsiteX143" fmla="*/ 1732875 w 4190656"/>
                <a:gd name="connsiteY143" fmla="*/ 1226067 h 2083613"/>
                <a:gd name="connsiteX144" fmla="*/ 1451179 w 4190656"/>
                <a:gd name="connsiteY144" fmla="*/ 1226067 h 2083613"/>
                <a:gd name="connsiteX145" fmla="*/ 1451179 w 4190656"/>
                <a:gd name="connsiteY145" fmla="*/ 1299137 h 2083613"/>
                <a:gd name="connsiteX146" fmla="*/ 1549275 w 4190656"/>
                <a:gd name="connsiteY146" fmla="*/ 1299137 h 2083613"/>
                <a:gd name="connsiteX147" fmla="*/ 1549275 w 4190656"/>
                <a:gd name="connsiteY147" fmla="*/ 1226067 h 2083613"/>
                <a:gd name="connsiteX148" fmla="*/ 403424 w 4190656"/>
                <a:gd name="connsiteY148" fmla="*/ 1142989 h 2083613"/>
                <a:gd name="connsiteX149" fmla="*/ 348620 w 4190656"/>
                <a:gd name="connsiteY149" fmla="*/ 1197793 h 2083613"/>
                <a:gd name="connsiteX150" fmla="*/ 348620 w 4190656"/>
                <a:gd name="connsiteY150" fmla="*/ 2081959 h 2083613"/>
                <a:gd name="connsiteX151" fmla="*/ 458227 w 4190656"/>
                <a:gd name="connsiteY151" fmla="*/ 2081959 h 2083613"/>
                <a:gd name="connsiteX152" fmla="*/ 458228 w 4190656"/>
                <a:gd name="connsiteY152" fmla="*/ 1197793 h 2083613"/>
                <a:gd name="connsiteX153" fmla="*/ 403424 w 4190656"/>
                <a:gd name="connsiteY153" fmla="*/ 1142989 h 2083613"/>
                <a:gd name="connsiteX154" fmla="*/ 169200 w 4190656"/>
                <a:gd name="connsiteY154" fmla="*/ 1139285 h 2083613"/>
                <a:gd name="connsiteX155" fmla="*/ 114396 w 4190656"/>
                <a:gd name="connsiteY155" fmla="*/ 1194089 h 2083613"/>
                <a:gd name="connsiteX156" fmla="*/ 114396 w 4190656"/>
                <a:gd name="connsiteY156" fmla="*/ 2078255 h 2083613"/>
                <a:gd name="connsiteX157" fmla="*/ 224003 w 4190656"/>
                <a:gd name="connsiteY157" fmla="*/ 2078255 h 2083613"/>
                <a:gd name="connsiteX158" fmla="*/ 224004 w 4190656"/>
                <a:gd name="connsiteY158" fmla="*/ 1194089 h 2083613"/>
                <a:gd name="connsiteX159" fmla="*/ 169200 w 4190656"/>
                <a:gd name="connsiteY159" fmla="*/ 1139285 h 2083613"/>
                <a:gd name="connsiteX160" fmla="*/ 1818380 w 4190656"/>
                <a:gd name="connsiteY160" fmla="*/ 1074453 h 2083613"/>
                <a:gd name="connsiteX161" fmla="*/ 1818380 w 4190656"/>
                <a:gd name="connsiteY161" fmla="*/ 1147523 h 2083613"/>
                <a:gd name="connsiteX162" fmla="*/ 1916476 w 4190656"/>
                <a:gd name="connsiteY162" fmla="*/ 1147523 h 2083613"/>
                <a:gd name="connsiteX163" fmla="*/ 1916476 w 4190656"/>
                <a:gd name="connsiteY163" fmla="*/ 1074453 h 2083613"/>
                <a:gd name="connsiteX164" fmla="*/ 1634779 w 4190656"/>
                <a:gd name="connsiteY164" fmla="*/ 1074453 h 2083613"/>
                <a:gd name="connsiteX165" fmla="*/ 1634779 w 4190656"/>
                <a:gd name="connsiteY165" fmla="*/ 1147523 h 2083613"/>
                <a:gd name="connsiteX166" fmla="*/ 1732875 w 4190656"/>
                <a:gd name="connsiteY166" fmla="*/ 1147523 h 2083613"/>
                <a:gd name="connsiteX167" fmla="*/ 1732875 w 4190656"/>
                <a:gd name="connsiteY167" fmla="*/ 1074453 h 2083613"/>
                <a:gd name="connsiteX168" fmla="*/ 1451179 w 4190656"/>
                <a:gd name="connsiteY168" fmla="*/ 1074453 h 2083613"/>
                <a:gd name="connsiteX169" fmla="*/ 1451179 w 4190656"/>
                <a:gd name="connsiteY169" fmla="*/ 1147523 h 2083613"/>
                <a:gd name="connsiteX170" fmla="*/ 1549275 w 4190656"/>
                <a:gd name="connsiteY170" fmla="*/ 1147523 h 2083613"/>
                <a:gd name="connsiteX171" fmla="*/ 1549275 w 4190656"/>
                <a:gd name="connsiteY171" fmla="*/ 1074453 h 2083613"/>
                <a:gd name="connsiteX172" fmla="*/ 1254606 w 4190656"/>
                <a:gd name="connsiteY172" fmla="*/ 1074453 h 2083613"/>
                <a:gd name="connsiteX173" fmla="*/ 1254606 w 4190656"/>
                <a:gd name="connsiteY173" fmla="*/ 1147523 h 2083613"/>
                <a:gd name="connsiteX174" fmla="*/ 1352702 w 4190656"/>
                <a:gd name="connsiteY174" fmla="*/ 1147523 h 2083613"/>
                <a:gd name="connsiteX175" fmla="*/ 1352702 w 4190656"/>
                <a:gd name="connsiteY175" fmla="*/ 1074453 h 2083613"/>
                <a:gd name="connsiteX176" fmla="*/ 1071005 w 4190656"/>
                <a:gd name="connsiteY176" fmla="*/ 1074453 h 2083613"/>
                <a:gd name="connsiteX177" fmla="*/ 1071005 w 4190656"/>
                <a:gd name="connsiteY177" fmla="*/ 1147523 h 2083613"/>
                <a:gd name="connsiteX178" fmla="*/ 1169101 w 4190656"/>
                <a:gd name="connsiteY178" fmla="*/ 1147523 h 2083613"/>
                <a:gd name="connsiteX179" fmla="*/ 1169101 w 4190656"/>
                <a:gd name="connsiteY179" fmla="*/ 1074453 h 2083613"/>
                <a:gd name="connsiteX180" fmla="*/ 887405 w 4190656"/>
                <a:gd name="connsiteY180" fmla="*/ 1074453 h 2083613"/>
                <a:gd name="connsiteX181" fmla="*/ 887405 w 4190656"/>
                <a:gd name="connsiteY181" fmla="*/ 1147523 h 2083613"/>
                <a:gd name="connsiteX182" fmla="*/ 985501 w 4190656"/>
                <a:gd name="connsiteY182" fmla="*/ 1147523 h 2083613"/>
                <a:gd name="connsiteX183" fmla="*/ 985501 w 4190656"/>
                <a:gd name="connsiteY183" fmla="*/ 1074453 h 2083613"/>
                <a:gd name="connsiteX184" fmla="*/ 726849 w 4190656"/>
                <a:gd name="connsiteY184" fmla="*/ 1074453 h 2083613"/>
                <a:gd name="connsiteX185" fmla="*/ 726849 w 4190656"/>
                <a:gd name="connsiteY185" fmla="*/ 1147523 h 2083613"/>
                <a:gd name="connsiteX186" fmla="*/ 824945 w 4190656"/>
                <a:gd name="connsiteY186" fmla="*/ 1147523 h 2083613"/>
                <a:gd name="connsiteX187" fmla="*/ 824945 w 4190656"/>
                <a:gd name="connsiteY187" fmla="*/ 1074453 h 2083613"/>
                <a:gd name="connsiteX188" fmla="*/ 543248 w 4190656"/>
                <a:gd name="connsiteY188" fmla="*/ 1074453 h 2083613"/>
                <a:gd name="connsiteX189" fmla="*/ 543248 w 4190656"/>
                <a:gd name="connsiteY189" fmla="*/ 1147523 h 2083613"/>
                <a:gd name="connsiteX190" fmla="*/ 641344 w 4190656"/>
                <a:gd name="connsiteY190" fmla="*/ 1147523 h 2083613"/>
                <a:gd name="connsiteX191" fmla="*/ 641344 w 4190656"/>
                <a:gd name="connsiteY191" fmla="*/ 1074453 h 2083613"/>
                <a:gd name="connsiteX192" fmla="*/ 3065554 w 4190656"/>
                <a:gd name="connsiteY192" fmla="*/ 331011 h 2083613"/>
                <a:gd name="connsiteX193" fmla="*/ 3065554 w 4190656"/>
                <a:gd name="connsiteY193" fmla="*/ 465308 h 2083613"/>
                <a:gd name="connsiteX194" fmla="*/ 3086674 w 4190656"/>
                <a:gd name="connsiteY194" fmla="*/ 468502 h 2083613"/>
                <a:gd name="connsiteX195" fmla="*/ 3190451 w 4190656"/>
                <a:gd name="connsiteY195" fmla="*/ 562591 h 2083613"/>
                <a:gd name="connsiteX196" fmla="*/ 3200815 w 4190656"/>
                <a:gd name="connsiteY196" fmla="*/ 613926 h 2083613"/>
                <a:gd name="connsiteX197" fmla="*/ 3203518 w 4190656"/>
                <a:gd name="connsiteY197" fmla="*/ 613926 h 2083613"/>
                <a:gd name="connsiteX198" fmla="*/ 3203518 w 4190656"/>
                <a:gd name="connsiteY198" fmla="*/ 627317 h 2083613"/>
                <a:gd name="connsiteX199" fmla="*/ 3203519 w 4190656"/>
                <a:gd name="connsiteY199" fmla="*/ 627321 h 2083613"/>
                <a:gd name="connsiteX200" fmla="*/ 3203518 w 4190656"/>
                <a:gd name="connsiteY200" fmla="*/ 1063497 h 2083613"/>
                <a:gd name="connsiteX201" fmla="*/ 3310645 w 4190656"/>
                <a:gd name="connsiteY201" fmla="*/ 1063497 h 2083613"/>
                <a:gd name="connsiteX202" fmla="*/ 3310645 w 4190656"/>
                <a:gd name="connsiteY202" fmla="*/ 627216 h 2083613"/>
                <a:gd name="connsiteX203" fmla="*/ 3412211 w 4190656"/>
                <a:gd name="connsiteY203" fmla="*/ 473988 h 2083613"/>
                <a:gd name="connsiteX204" fmla="*/ 3465439 w 4190656"/>
                <a:gd name="connsiteY204" fmla="*/ 463242 h 2083613"/>
                <a:gd name="connsiteX205" fmla="*/ 3465439 w 4190656"/>
                <a:gd name="connsiteY205" fmla="*/ 331011 h 2083613"/>
                <a:gd name="connsiteX206" fmla="*/ 2812855 w 4190656"/>
                <a:gd name="connsiteY206" fmla="*/ 331011 h 2083613"/>
                <a:gd name="connsiteX207" fmla="*/ 2812855 w 4190656"/>
                <a:gd name="connsiteY207" fmla="*/ 1063497 h 2083613"/>
                <a:gd name="connsiteX208" fmla="*/ 2870927 w 4190656"/>
                <a:gd name="connsiteY208" fmla="*/ 1063497 h 2083613"/>
                <a:gd name="connsiteX209" fmla="*/ 2870927 w 4190656"/>
                <a:gd name="connsiteY209" fmla="*/ 627321 h 2083613"/>
                <a:gd name="connsiteX210" fmla="*/ 2972493 w 4190656"/>
                <a:gd name="connsiteY210" fmla="*/ 474094 h 2083613"/>
                <a:gd name="connsiteX211" fmla="*/ 3023955 w 4190656"/>
                <a:gd name="connsiteY211" fmla="*/ 463704 h 2083613"/>
                <a:gd name="connsiteX212" fmla="*/ 3023955 w 4190656"/>
                <a:gd name="connsiteY212" fmla="*/ 331011 h 2083613"/>
                <a:gd name="connsiteX213" fmla="*/ 2711332 w 4190656"/>
                <a:gd name="connsiteY213" fmla="*/ 0 h 2083613"/>
                <a:gd name="connsiteX214" fmla="*/ 2812855 w 4190656"/>
                <a:gd name="connsiteY214" fmla="*/ 0 h 2083613"/>
                <a:gd name="connsiteX215" fmla="*/ 2812855 w 4190656"/>
                <a:gd name="connsiteY215" fmla="*/ 1 h 2083613"/>
                <a:gd name="connsiteX216" fmla="*/ 2812855 w 4190656"/>
                <a:gd name="connsiteY216" fmla="*/ 150699 h 2083613"/>
                <a:gd name="connsiteX217" fmla="*/ 2812855 w 4190656"/>
                <a:gd name="connsiteY217" fmla="*/ 150703 h 2083613"/>
                <a:gd name="connsiteX218" fmla="*/ 2812855 w 4190656"/>
                <a:gd name="connsiteY218" fmla="*/ 185573 h 2083613"/>
                <a:gd name="connsiteX219" fmla="*/ 2812855 w 4190656"/>
                <a:gd name="connsiteY219" fmla="*/ 268612 h 2083613"/>
                <a:gd name="connsiteX220" fmla="*/ 3465439 w 4190656"/>
                <a:gd name="connsiteY220" fmla="*/ 268612 h 2083613"/>
                <a:gd name="connsiteX221" fmla="*/ 3465439 w 4190656"/>
                <a:gd name="connsiteY221" fmla="*/ 268180 h 2083613"/>
                <a:gd name="connsiteX222" fmla="*/ 3507038 w 4190656"/>
                <a:gd name="connsiteY222" fmla="*/ 268180 h 2083613"/>
                <a:gd name="connsiteX223" fmla="*/ 3507038 w 4190656"/>
                <a:gd name="connsiteY223" fmla="*/ 466997 h 2083613"/>
                <a:gd name="connsiteX224" fmla="*/ 3541671 w 4190656"/>
                <a:gd name="connsiteY224" fmla="*/ 473988 h 2083613"/>
                <a:gd name="connsiteX225" fmla="*/ 3635761 w 4190656"/>
                <a:gd name="connsiteY225" fmla="*/ 577765 h 2083613"/>
                <a:gd name="connsiteX226" fmla="*/ 3641212 w 4190656"/>
                <a:gd name="connsiteY226" fmla="*/ 613821 h 2083613"/>
                <a:gd name="connsiteX227" fmla="*/ 3643236 w 4190656"/>
                <a:gd name="connsiteY227" fmla="*/ 613821 h 2083613"/>
                <a:gd name="connsiteX228" fmla="*/ 3643236 w 4190656"/>
                <a:gd name="connsiteY228" fmla="*/ 627210 h 2083613"/>
                <a:gd name="connsiteX229" fmla="*/ 3643237 w 4190656"/>
                <a:gd name="connsiteY229" fmla="*/ 627216 h 2083613"/>
                <a:gd name="connsiteX230" fmla="*/ 3643236 w 4190656"/>
                <a:gd name="connsiteY230" fmla="*/ 1063497 h 2083613"/>
                <a:gd name="connsiteX231" fmla="*/ 4190656 w 4190656"/>
                <a:gd name="connsiteY231" fmla="*/ 1063497 h 2083613"/>
                <a:gd name="connsiteX232" fmla="*/ 4190656 w 4190656"/>
                <a:gd name="connsiteY232" fmla="*/ 1184656 h 2083613"/>
                <a:gd name="connsiteX233" fmla="*/ 4190656 w 4190656"/>
                <a:gd name="connsiteY233" fmla="*/ 1530190 h 2083613"/>
                <a:gd name="connsiteX234" fmla="*/ 4190656 w 4190656"/>
                <a:gd name="connsiteY234" fmla="*/ 2078653 h 2083613"/>
                <a:gd name="connsiteX235" fmla="*/ 4190656 w 4190656"/>
                <a:gd name="connsiteY235" fmla="*/ 2082019 h 2083613"/>
                <a:gd name="connsiteX236" fmla="*/ 2526770 w 4190656"/>
                <a:gd name="connsiteY236" fmla="*/ 2082019 h 2083613"/>
                <a:gd name="connsiteX237" fmla="*/ 2526681 w 4190656"/>
                <a:gd name="connsiteY237" fmla="*/ 2082019 h 2083613"/>
                <a:gd name="connsiteX238" fmla="*/ 2449297 w 4190656"/>
                <a:gd name="connsiteY238" fmla="*/ 2082019 h 2083613"/>
                <a:gd name="connsiteX239" fmla="*/ 2449297 w 4190656"/>
                <a:gd name="connsiteY239" fmla="*/ 1864776 h 2083613"/>
                <a:gd name="connsiteX240" fmla="*/ 2354647 w 4190656"/>
                <a:gd name="connsiteY240" fmla="*/ 1864776 h 2083613"/>
                <a:gd name="connsiteX241" fmla="*/ 2354647 w 4190656"/>
                <a:gd name="connsiteY241" fmla="*/ 2082019 h 2083613"/>
                <a:gd name="connsiteX242" fmla="*/ 2277173 w 4190656"/>
                <a:gd name="connsiteY242" fmla="*/ 2082019 h 2083613"/>
                <a:gd name="connsiteX243" fmla="*/ 2277173 w 4190656"/>
                <a:gd name="connsiteY243" fmla="*/ 2082018 h 2083613"/>
                <a:gd name="connsiteX244" fmla="*/ 2190902 w 4190656"/>
                <a:gd name="connsiteY244" fmla="*/ 2082018 h 2083613"/>
                <a:gd name="connsiteX245" fmla="*/ 2190902 w 4190656"/>
                <a:gd name="connsiteY245" fmla="*/ 1864776 h 2083613"/>
                <a:gd name="connsiteX246" fmla="*/ 2096252 w 4190656"/>
                <a:gd name="connsiteY246" fmla="*/ 1864776 h 2083613"/>
                <a:gd name="connsiteX247" fmla="*/ 2096252 w 4190656"/>
                <a:gd name="connsiteY247" fmla="*/ 2082018 h 2083613"/>
                <a:gd name="connsiteX248" fmla="*/ 2028518 w 4190656"/>
                <a:gd name="connsiteY248" fmla="*/ 2082018 h 2083613"/>
                <a:gd name="connsiteX249" fmla="*/ 2028518 w 4190656"/>
                <a:gd name="connsiteY249" fmla="*/ 2083613 h 2083613"/>
                <a:gd name="connsiteX250" fmla="*/ 0 w 4190656"/>
                <a:gd name="connsiteY250" fmla="*/ 2083613 h 2083613"/>
                <a:gd name="connsiteX251" fmla="*/ 0 w 4190656"/>
                <a:gd name="connsiteY251" fmla="*/ 954650 h 2083613"/>
                <a:gd name="connsiteX252" fmla="*/ 525663 w 4190656"/>
                <a:gd name="connsiteY252" fmla="*/ 643073 h 2083613"/>
                <a:gd name="connsiteX253" fmla="*/ 525663 w 4190656"/>
                <a:gd name="connsiteY253" fmla="*/ 940002 h 2083613"/>
                <a:gd name="connsiteX254" fmla="*/ 1026614 w 4190656"/>
                <a:gd name="connsiteY254" fmla="*/ 643073 h 2083613"/>
                <a:gd name="connsiteX255" fmla="*/ 1026614 w 4190656"/>
                <a:gd name="connsiteY255" fmla="*/ 940003 h 2083613"/>
                <a:gd name="connsiteX256" fmla="*/ 1527566 w 4190656"/>
                <a:gd name="connsiteY256" fmla="*/ 643073 h 2083613"/>
                <a:gd name="connsiteX257" fmla="*/ 1527566 w 4190656"/>
                <a:gd name="connsiteY257" fmla="*/ 940003 h 2083613"/>
                <a:gd name="connsiteX258" fmla="*/ 2028518 w 4190656"/>
                <a:gd name="connsiteY258" fmla="*/ 643073 h 2083613"/>
                <a:gd name="connsiteX259" fmla="*/ 2028518 w 4190656"/>
                <a:gd name="connsiteY259" fmla="*/ 954650 h 2083613"/>
                <a:gd name="connsiteX260" fmla="*/ 2028518 w 4190656"/>
                <a:gd name="connsiteY260" fmla="*/ 957207 h 2083613"/>
                <a:gd name="connsiteX261" fmla="*/ 2119418 w 4190656"/>
                <a:gd name="connsiteY261" fmla="*/ 957207 h 2083613"/>
                <a:gd name="connsiteX262" fmla="*/ 2119418 w 4190656"/>
                <a:gd name="connsiteY262" fmla="*/ 351653 h 2083613"/>
                <a:gd name="connsiteX263" fmla="*/ 2119417 w 4190656"/>
                <a:gd name="connsiteY263" fmla="*/ 351653 h 2083613"/>
                <a:gd name="connsiteX264" fmla="*/ 2119417 w 4190656"/>
                <a:gd name="connsiteY264" fmla="*/ 185571 h 2083613"/>
                <a:gd name="connsiteX265" fmla="*/ 2265014 w 4190656"/>
                <a:gd name="connsiteY265" fmla="*/ 185571 h 2083613"/>
                <a:gd name="connsiteX266" fmla="*/ 2410612 w 4190656"/>
                <a:gd name="connsiteY266" fmla="*/ 185571 h 2083613"/>
                <a:gd name="connsiteX267" fmla="*/ 2410613 w 4190656"/>
                <a:gd name="connsiteY267" fmla="*/ 185571 h 2083613"/>
                <a:gd name="connsiteX268" fmla="*/ 2410613 w 4190656"/>
                <a:gd name="connsiteY268" fmla="*/ 337527 h 2083613"/>
                <a:gd name="connsiteX269" fmla="*/ 2410614 w 4190656"/>
                <a:gd name="connsiteY269" fmla="*/ 337527 h 2083613"/>
                <a:gd name="connsiteX270" fmla="*/ 2410614 w 4190656"/>
                <a:gd name="connsiteY270" fmla="*/ 337530 h 2083613"/>
                <a:gd name="connsiteX271" fmla="*/ 2410614 w 4190656"/>
                <a:gd name="connsiteY271" fmla="*/ 955499 h 2083613"/>
                <a:gd name="connsiteX272" fmla="*/ 2526770 w 4190656"/>
                <a:gd name="connsiteY272" fmla="*/ 955499 h 2083613"/>
                <a:gd name="connsiteX273" fmla="*/ 2526770 w 4190656"/>
                <a:gd name="connsiteY273" fmla="*/ 956944 h 2083613"/>
                <a:gd name="connsiteX274" fmla="*/ 2526770 w 4190656"/>
                <a:gd name="connsiteY274" fmla="*/ 1063497 h 2083613"/>
                <a:gd name="connsiteX275" fmla="*/ 2619542 w 4190656"/>
                <a:gd name="connsiteY275" fmla="*/ 1063497 h 2083613"/>
                <a:gd name="connsiteX276" fmla="*/ 2619542 w 4190656"/>
                <a:gd name="connsiteY276" fmla="*/ 185573 h 2083613"/>
                <a:gd name="connsiteX277" fmla="*/ 2619542 w 4190656"/>
                <a:gd name="connsiteY277" fmla="*/ 150703 h 2083613"/>
                <a:gd name="connsiteX278" fmla="*/ 2619542 w 4190656"/>
                <a:gd name="connsiteY278" fmla="*/ 1 h 2083613"/>
                <a:gd name="connsiteX279" fmla="*/ 2711332 w 4190656"/>
                <a:gd name="connsiteY279" fmla="*/ 1 h 2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190656" h="2083613">
                  <a:moveTo>
                    <a:pt x="1359605" y="2009520"/>
                  </a:moveTo>
                  <a:lnTo>
                    <a:pt x="1359605" y="2049344"/>
                  </a:lnTo>
                  <a:lnTo>
                    <a:pt x="1942246" y="2049344"/>
                  </a:lnTo>
                  <a:lnTo>
                    <a:pt x="1942246" y="2009520"/>
                  </a:lnTo>
                  <a:close/>
                  <a:moveTo>
                    <a:pt x="3736514" y="2004560"/>
                  </a:moveTo>
                  <a:lnTo>
                    <a:pt x="3736514" y="2044384"/>
                  </a:lnTo>
                  <a:lnTo>
                    <a:pt x="4087017" y="2044384"/>
                  </a:lnTo>
                  <a:lnTo>
                    <a:pt x="4087017" y="2004560"/>
                  </a:lnTo>
                  <a:close/>
                  <a:moveTo>
                    <a:pt x="3320982" y="2004560"/>
                  </a:moveTo>
                  <a:lnTo>
                    <a:pt x="3320982" y="2044384"/>
                  </a:lnTo>
                  <a:lnTo>
                    <a:pt x="3671485" y="2044384"/>
                  </a:lnTo>
                  <a:lnTo>
                    <a:pt x="3671485" y="2004560"/>
                  </a:lnTo>
                  <a:close/>
                  <a:moveTo>
                    <a:pt x="1359605" y="1948423"/>
                  </a:moveTo>
                  <a:lnTo>
                    <a:pt x="1359605" y="1988247"/>
                  </a:lnTo>
                  <a:lnTo>
                    <a:pt x="1942246" y="1988247"/>
                  </a:lnTo>
                  <a:lnTo>
                    <a:pt x="1942246" y="1948423"/>
                  </a:lnTo>
                  <a:close/>
                  <a:moveTo>
                    <a:pt x="3736514" y="1943463"/>
                  </a:moveTo>
                  <a:lnTo>
                    <a:pt x="3736514" y="1983287"/>
                  </a:lnTo>
                  <a:lnTo>
                    <a:pt x="4087017" y="1983287"/>
                  </a:lnTo>
                  <a:lnTo>
                    <a:pt x="4087017" y="1943463"/>
                  </a:lnTo>
                  <a:close/>
                  <a:moveTo>
                    <a:pt x="3320982" y="1943463"/>
                  </a:moveTo>
                  <a:lnTo>
                    <a:pt x="3320982" y="1983287"/>
                  </a:lnTo>
                  <a:lnTo>
                    <a:pt x="3671485" y="1983287"/>
                  </a:lnTo>
                  <a:lnTo>
                    <a:pt x="3671485" y="1943463"/>
                  </a:lnTo>
                  <a:close/>
                  <a:moveTo>
                    <a:pt x="1359605" y="1887327"/>
                  </a:moveTo>
                  <a:lnTo>
                    <a:pt x="1359605" y="1927151"/>
                  </a:lnTo>
                  <a:lnTo>
                    <a:pt x="1942246" y="1927151"/>
                  </a:lnTo>
                  <a:lnTo>
                    <a:pt x="1942246" y="1887327"/>
                  </a:lnTo>
                  <a:close/>
                  <a:moveTo>
                    <a:pt x="3736514" y="1882367"/>
                  </a:moveTo>
                  <a:lnTo>
                    <a:pt x="3736514" y="1922191"/>
                  </a:lnTo>
                  <a:lnTo>
                    <a:pt x="4087017" y="1922191"/>
                  </a:lnTo>
                  <a:lnTo>
                    <a:pt x="4087017" y="1882367"/>
                  </a:lnTo>
                  <a:close/>
                  <a:moveTo>
                    <a:pt x="3320982" y="1882367"/>
                  </a:moveTo>
                  <a:lnTo>
                    <a:pt x="3320982" y="1922191"/>
                  </a:lnTo>
                  <a:lnTo>
                    <a:pt x="3671485" y="1922191"/>
                  </a:lnTo>
                  <a:lnTo>
                    <a:pt x="3671485" y="1882367"/>
                  </a:lnTo>
                  <a:close/>
                  <a:moveTo>
                    <a:pt x="3051754" y="1873675"/>
                  </a:moveTo>
                  <a:lnTo>
                    <a:pt x="3051754" y="1939321"/>
                  </a:lnTo>
                  <a:lnTo>
                    <a:pt x="3149850" y="1939321"/>
                  </a:lnTo>
                  <a:lnTo>
                    <a:pt x="3149850" y="1873675"/>
                  </a:lnTo>
                  <a:close/>
                  <a:moveTo>
                    <a:pt x="2868153" y="1873675"/>
                  </a:moveTo>
                  <a:lnTo>
                    <a:pt x="2868153" y="1939321"/>
                  </a:lnTo>
                  <a:lnTo>
                    <a:pt x="2966249" y="1939321"/>
                  </a:lnTo>
                  <a:lnTo>
                    <a:pt x="2966249" y="1873675"/>
                  </a:lnTo>
                  <a:close/>
                  <a:moveTo>
                    <a:pt x="2684553" y="1873675"/>
                  </a:moveTo>
                  <a:lnTo>
                    <a:pt x="2684553" y="1939321"/>
                  </a:lnTo>
                  <a:lnTo>
                    <a:pt x="2782649" y="1939321"/>
                  </a:lnTo>
                  <a:lnTo>
                    <a:pt x="2782649" y="1873675"/>
                  </a:lnTo>
                  <a:close/>
                  <a:moveTo>
                    <a:pt x="1359605" y="1826230"/>
                  </a:moveTo>
                  <a:lnTo>
                    <a:pt x="1359605" y="1866054"/>
                  </a:lnTo>
                  <a:lnTo>
                    <a:pt x="1942246" y="1866054"/>
                  </a:lnTo>
                  <a:lnTo>
                    <a:pt x="1942246" y="1826230"/>
                  </a:lnTo>
                  <a:close/>
                  <a:moveTo>
                    <a:pt x="3736514" y="1821270"/>
                  </a:moveTo>
                  <a:lnTo>
                    <a:pt x="3736514" y="1861094"/>
                  </a:lnTo>
                  <a:lnTo>
                    <a:pt x="4087017" y="1861094"/>
                  </a:lnTo>
                  <a:lnTo>
                    <a:pt x="4087017" y="1821270"/>
                  </a:lnTo>
                  <a:close/>
                  <a:moveTo>
                    <a:pt x="3320982" y="1821270"/>
                  </a:moveTo>
                  <a:lnTo>
                    <a:pt x="3320982" y="1861094"/>
                  </a:lnTo>
                  <a:lnTo>
                    <a:pt x="3671485" y="1861094"/>
                  </a:lnTo>
                  <a:lnTo>
                    <a:pt x="3671485" y="1821270"/>
                  </a:lnTo>
                  <a:close/>
                  <a:moveTo>
                    <a:pt x="3051754" y="1737466"/>
                  </a:moveTo>
                  <a:lnTo>
                    <a:pt x="3051754" y="1803112"/>
                  </a:lnTo>
                  <a:lnTo>
                    <a:pt x="3149850" y="1803112"/>
                  </a:lnTo>
                  <a:lnTo>
                    <a:pt x="3149850" y="1737466"/>
                  </a:lnTo>
                  <a:close/>
                  <a:moveTo>
                    <a:pt x="2868153" y="1737466"/>
                  </a:moveTo>
                  <a:lnTo>
                    <a:pt x="2868153" y="1803112"/>
                  </a:lnTo>
                  <a:lnTo>
                    <a:pt x="2966249" y="1803112"/>
                  </a:lnTo>
                  <a:lnTo>
                    <a:pt x="2966249" y="1737466"/>
                  </a:lnTo>
                  <a:close/>
                  <a:moveTo>
                    <a:pt x="2684553" y="1737466"/>
                  </a:moveTo>
                  <a:lnTo>
                    <a:pt x="2684553" y="1803112"/>
                  </a:lnTo>
                  <a:lnTo>
                    <a:pt x="2782649" y="1803112"/>
                  </a:lnTo>
                  <a:lnTo>
                    <a:pt x="2782649" y="1737466"/>
                  </a:lnTo>
                  <a:close/>
                  <a:moveTo>
                    <a:pt x="3051754" y="1601257"/>
                  </a:moveTo>
                  <a:lnTo>
                    <a:pt x="3051754" y="1666903"/>
                  </a:lnTo>
                  <a:lnTo>
                    <a:pt x="3149850" y="1666903"/>
                  </a:lnTo>
                  <a:lnTo>
                    <a:pt x="3149850" y="1601257"/>
                  </a:lnTo>
                  <a:close/>
                  <a:moveTo>
                    <a:pt x="2868153" y="1601257"/>
                  </a:moveTo>
                  <a:lnTo>
                    <a:pt x="2868153" y="1666903"/>
                  </a:lnTo>
                  <a:lnTo>
                    <a:pt x="2966249" y="1666903"/>
                  </a:lnTo>
                  <a:lnTo>
                    <a:pt x="2966249" y="1601257"/>
                  </a:lnTo>
                  <a:close/>
                  <a:moveTo>
                    <a:pt x="2684553" y="1601257"/>
                  </a:moveTo>
                  <a:lnTo>
                    <a:pt x="2684553" y="1666903"/>
                  </a:lnTo>
                  <a:lnTo>
                    <a:pt x="2782649" y="1666903"/>
                  </a:lnTo>
                  <a:lnTo>
                    <a:pt x="2782649" y="1601257"/>
                  </a:lnTo>
                  <a:close/>
                  <a:moveTo>
                    <a:pt x="1003047" y="1464531"/>
                  </a:moveTo>
                  <a:lnTo>
                    <a:pt x="1003047" y="2082216"/>
                  </a:lnTo>
                  <a:lnTo>
                    <a:pt x="1259865" y="2082216"/>
                  </a:lnTo>
                  <a:lnTo>
                    <a:pt x="1259865" y="1464531"/>
                  </a:lnTo>
                  <a:close/>
                  <a:moveTo>
                    <a:pt x="640721" y="1461809"/>
                  </a:moveTo>
                  <a:lnTo>
                    <a:pt x="640721" y="2079494"/>
                  </a:lnTo>
                  <a:lnTo>
                    <a:pt x="860983" y="2079494"/>
                  </a:lnTo>
                  <a:lnTo>
                    <a:pt x="860983" y="1461809"/>
                  </a:lnTo>
                  <a:close/>
                  <a:moveTo>
                    <a:pt x="3977387" y="1437108"/>
                  </a:moveTo>
                  <a:lnTo>
                    <a:pt x="3977387" y="1502754"/>
                  </a:lnTo>
                  <a:lnTo>
                    <a:pt x="4075483" y="1502754"/>
                  </a:lnTo>
                  <a:lnTo>
                    <a:pt x="4075483" y="1437108"/>
                  </a:lnTo>
                  <a:close/>
                  <a:moveTo>
                    <a:pt x="3793786" y="1437108"/>
                  </a:moveTo>
                  <a:lnTo>
                    <a:pt x="3793786" y="1502754"/>
                  </a:lnTo>
                  <a:lnTo>
                    <a:pt x="3891882" y="1502754"/>
                  </a:lnTo>
                  <a:lnTo>
                    <a:pt x="3891882" y="1437108"/>
                  </a:lnTo>
                  <a:close/>
                  <a:moveTo>
                    <a:pt x="3610186" y="1437108"/>
                  </a:moveTo>
                  <a:lnTo>
                    <a:pt x="3610186" y="1502754"/>
                  </a:lnTo>
                  <a:lnTo>
                    <a:pt x="3708282" y="1502754"/>
                  </a:lnTo>
                  <a:lnTo>
                    <a:pt x="3708282" y="1437108"/>
                  </a:lnTo>
                  <a:close/>
                  <a:moveTo>
                    <a:pt x="3413613" y="1437108"/>
                  </a:moveTo>
                  <a:lnTo>
                    <a:pt x="3413613" y="1502754"/>
                  </a:lnTo>
                  <a:lnTo>
                    <a:pt x="3511709" y="1502754"/>
                  </a:lnTo>
                  <a:lnTo>
                    <a:pt x="3511709" y="1437108"/>
                  </a:lnTo>
                  <a:close/>
                  <a:moveTo>
                    <a:pt x="3230013" y="1437108"/>
                  </a:moveTo>
                  <a:lnTo>
                    <a:pt x="3230013" y="1502754"/>
                  </a:lnTo>
                  <a:lnTo>
                    <a:pt x="3328109" y="1502754"/>
                  </a:lnTo>
                  <a:lnTo>
                    <a:pt x="3328109" y="1437108"/>
                  </a:lnTo>
                  <a:close/>
                  <a:moveTo>
                    <a:pt x="3051754" y="1437108"/>
                  </a:moveTo>
                  <a:lnTo>
                    <a:pt x="3051754" y="1502754"/>
                  </a:lnTo>
                  <a:lnTo>
                    <a:pt x="3149850" y="1502754"/>
                  </a:lnTo>
                  <a:lnTo>
                    <a:pt x="3149850" y="1437108"/>
                  </a:lnTo>
                  <a:close/>
                  <a:moveTo>
                    <a:pt x="2868153" y="1437108"/>
                  </a:moveTo>
                  <a:lnTo>
                    <a:pt x="2868153" y="1502754"/>
                  </a:lnTo>
                  <a:lnTo>
                    <a:pt x="2966249" y="1502754"/>
                  </a:lnTo>
                  <a:lnTo>
                    <a:pt x="2966249" y="1437108"/>
                  </a:lnTo>
                  <a:close/>
                  <a:moveTo>
                    <a:pt x="2684553" y="1437108"/>
                  </a:moveTo>
                  <a:lnTo>
                    <a:pt x="2684553" y="1502754"/>
                  </a:lnTo>
                  <a:lnTo>
                    <a:pt x="2782649" y="1502754"/>
                  </a:lnTo>
                  <a:lnTo>
                    <a:pt x="2782649" y="1437108"/>
                  </a:lnTo>
                  <a:close/>
                  <a:moveTo>
                    <a:pt x="1818380" y="1377680"/>
                  </a:moveTo>
                  <a:lnTo>
                    <a:pt x="1818380" y="1450750"/>
                  </a:lnTo>
                  <a:lnTo>
                    <a:pt x="1916476" y="1450750"/>
                  </a:lnTo>
                  <a:lnTo>
                    <a:pt x="1916476" y="1377680"/>
                  </a:lnTo>
                  <a:close/>
                  <a:moveTo>
                    <a:pt x="1634779" y="1377680"/>
                  </a:moveTo>
                  <a:lnTo>
                    <a:pt x="1634779" y="1450750"/>
                  </a:lnTo>
                  <a:lnTo>
                    <a:pt x="1732875" y="1450750"/>
                  </a:lnTo>
                  <a:lnTo>
                    <a:pt x="1732875" y="1377680"/>
                  </a:lnTo>
                  <a:close/>
                  <a:moveTo>
                    <a:pt x="1451179" y="1377680"/>
                  </a:moveTo>
                  <a:lnTo>
                    <a:pt x="1451179" y="1450750"/>
                  </a:lnTo>
                  <a:lnTo>
                    <a:pt x="1549275" y="1450750"/>
                  </a:lnTo>
                  <a:lnTo>
                    <a:pt x="1549275" y="1377680"/>
                  </a:lnTo>
                  <a:close/>
                  <a:moveTo>
                    <a:pt x="1818380" y="1226067"/>
                  </a:moveTo>
                  <a:lnTo>
                    <a:pt x="1818380" y="1299137"/>
                  </a:lnTo>
                  <a:lnTo>
                    <a:pt x="1916476" y="1299137"/>
                  </a:lnTo>
                  <a:lnTo>
                    <a:pt x="1916476" y="1226067"/>
                  </a:lnTo>
                  <a:close/>
                  <a:moveTo>
                    <a:pt x="1634779" y="1226067"/>
                  </a:moveTo>
                  <a:lnTo>
                    <a:pt x="1634779" y="1299137"/>
                  </a:lnTo>
                  <a:lnTo>
                    <a:pt x="1732875" y="1299137"/>
                  </a:lnTo>
                  <a:lnTo>
                    <a:pt x="1732875" y="1226067"/>
                  </a:lnTo>
                  <a:close/>
                  <a:moveTo>
                    <a:pt x="1451179" y="1226067"/>
                  </a:moveTo>
                  <a:lnTo>
                    <a:pt x="1451179" y="1299137"/>
                  </a:lnTo>
                  <a:lnTo>
                    <a:pt x="1549275" y="1299137"/>
                  </a:lnTo>
                  <a:lnTo>
                    <a:pt x="1549275" y="1226067"/>
                  </a:lnTo>
                  <a:close/>
                  <a:moveTo>
                    <a:pt x="403424" y="1142989"/>
                  </a:moveTo>
                  <a:cubicBezTo>
                    <a:pt x="373157" y="1142989"/>
                    <a:pt x="348620" y="1167526"/>
                    <a:pt x="348620" y="1197793"/>
                  </a:cubicBezTo>
                  <a:lnTo>
                    <a:pt x="348620" y="2081959"/>
                  </a:lnTo>
                  <a:lnTo>
                    <a:pt x="458227" y="2081959"/>
                  </a:lnTo>
                  <a:cubicBezTo>
                    <a:pt x="458227" y="1787237"/>
                    <a:pt x="458228" y="1492515"/>
                    <a:pt x="458228" y="1197793"/>
                  </a:cubicBezTo>
                  <a:cubicBezTo>
                    <a:pt x="458228" y="1167526"/>
                    <a:pt x="433691" y="1142989"/>
                    <a:pt x="403424" y="1142989"/>
                  </a:cubicBezTo>
                  <a:close/>
                  <a:moveTo>
                    <a:pt x="169200" y="1139285"/>
                  </a:moveTo>
                  <a:cubicBezTo>
                    <a:pt x="138933" y="1139285"/>
                    <a:pt x="114396" y="1163822"/>
                    <a:pt x="114396" y="1194089"/>
                  </a:cubicBezTo>
                  <a:lnTo>
                    <a:pt x="114396" y="2078255"/>
                  </a:lnTo>
                  <a:lnTo>
                    <a:pt x="224003" y="2078255"/>
                  </a:lnTo>
                  <a:cubicBezTo>
                    <a:pt x="224003" y="1783533"/>
                    <a:pt x="224004" y="1488811"/>
                    <a:pt x="224004" y="1194089"/>
                  </a:cubicBezTo>
                  <a:cubicBezTo>
                    <a:pt x="224004" y="1163822"/>
                    <a:pt x="199467" y="1139285"/>
                    <a:pt x="169200" y="1139285"/>
                  </a:cubicBezTo>
                  <a:close/>
                  <a:moveTo>
                    <a:pt x="1818380" y="1074453"/>
                  </a:moveTo>
                  <a:lnTo>
                    <a:pt x="1818380" y="1147523"/>
                  </a:lnTo>
                  <a:lnTo>
                    <a:pt x="1916476" y="1147523"/>
                  </a:lnTo>
                  <a:lnTo>
                    <a:pt x="1916476" y="1074453"/>
                  </a:lnTo>
                  <a:close/>
                  <a:moveTo>
                    <a:pt x="1634779" y="1074453"/>
                  </a:moveTo>
                  <a:lnTo>
                    <a:pt x="1634779" y="1147523"/>
                  </a:lnTo>
                  <a:lnTo>
                    <a:pt x="1732875" y="1147523"/>
                  </a:lnTo>
                  <a:lnTo>
                    <a:pt x="1732875" y="1074453"/>
                  </a:lnTo>
                  <a:close/>
                  <a:moveTo>
                    <a:pt x="1451179" y="1074453"/>
                  </a:moveTo>
                  <a:lnTo>
                    <a:pt x="1451179" y="1147523"/>
                  </a:lnTo>
                  <a:lnTo>
                    <a:pt x="1549275" y="1147523"/>
                  </a:lnTo>
                  <a:lnTo>
                    <a:pt x="1549275" y="1074453"/>
                  </a:lnTo>
                  <a:close/>
                  <a:moveTo>
                    <a:pt x="1254606" y="1074453"/>
                  </a:moveTo>
                  <a:lnTo>
                    <a:pt x="1254606" y="1147523"/>
                  </a:lnTo>
                  <a:lnTo>
                    <a:pt x="1352702" y="1147523"/>
                  </a:lnTo>
                  <a:lnTo>
                    <a:pt x="1352702" y="1074453"/>
                  </a:lnTo>
                  <a:close/>
                  <a:moveTo>
                    <a:pt x="1071005" y="1074453"/>
                  </a:moveTo>
                  <a:lnTo>
                    <a:pt x="1071005" y="1147523"/>
                  </a:lnTo>
                  <a:lnTo>
                    <a:pt x="1169101" y="1147523"/>
                  </a:lnTo>
                  <a:lnTo>
                    <a:pt x="1169101" y="1074453"/>
                  </a:lnTo>
                  <a:close/>
                  <a:moveTo>
                    <a:pt x="887405" y="1074453"/>
                  </a:moveTo>
                  <a:lnTo>
                    <a:pt x="887405" y="1147523"/>
                  </a:lnTo>
                  <a:lnTo>
                    <a:pt x="985501" y="1147523"/>
                  </a:lnTo>
                  <a:lnTo>
                    <a:pt x="985501" y="1074453"/>
                  </a:lnTo>
                  <a:close/>
                  <a:moveTo>
                    <a:pt x="726849" y="1074453"/>
                  </a:moveTo>
                  <a:lnTo>
                    <a:pt x="726849" y="1147523"/>
                  </a:lnTo>
                  <a:lnTo>
                    <a:pt x="824945" y="1147523"/>
                  </a:lnTo>
                  <a:lnTo>
                    <a:pt x="824945" y="1074453"/>
                  </a:lnTo>
                  <a:close/>
                  <a:moveTo>
                    <a:pt x="543248" y="1074453"/>
                  </a:moveTo>
                  <a:lnTo>
                    <a:pt x="543248" y="1147523"/>
                  </a:lnTo>
                  <a:lnTo>
                    <a:pt x="641344" y="1147523"/>
                  </a:lnTo>
                  <a:lnTo>
                    <a:pt x="641344" y="1074453"/>
                  </a:lnTo>
                  <a:close/>
                  <a:moveTo>
                    <a:pt x="3065554" y="331011"/>
                  </a:moveTo>
                  <a:lnTo>
                    <a:pt x="3065554" y="465308"/>
                  </a:lnTo>
                  <a:lnTo>
                    <a:pt x="3086674" y="468502"/>
                  </a:lnTo>
                  <a:cubicBezTo>
                    <a:pt x="3133539" y="483078"/>
                    <a:pt x="3171517" y="517827"/>
                    <a:pt x="3190451" y="562591"/>
                  </a:cubicBezTo>
                  <a:lnTo>
                    <a:pt x="3200815" y="613926"/>
                  </a:lnTo>
                  <a:lnTo>
                    <a:pt x="3203518" y="613926"/>
                  </a:lnTo>
                  <a:lnTo>
                    <a:pt x="3203518" y="627317"/>
                  </a:lnTo>
                  <a:lnTo>
                    <a:pt x="3203519" y="627321"/>
                  </a:lnTo>
                  <a:lnTo>
                    <a:pt x="3203518" y="1063497"/>
                  </a:lnTo>
                  <a:lnTo>
                    <a:pt x="3310645" y="1063497"/>
                  </a:lnTo>
                  <a:lnTo>
                    <a:pt x="3310645" y="627216"/>
                  </a:lnTo>
                  <a:cubicBezTo>
                    <a:pt x="3310645" y="558334"/>
                    <a:pt x="3352525" y="499233"/>
                    <a:pt x="3412211" y="473988"/>
                  </a:cubicBezTo>
                  <a:lnTo>
                    <a:pt x="3465439" y="463242"/>
                  </a:lnTo>
                  <a:lnTo>
                    <a:pt x="3465439" y="331011"/>
                  </a:lnTo>
                  <a:close/>
                  <a:moveTo>
                    <a:pt x="2812855" y="331011"/>
                  </a:moveTo>
                  <a:lnTo>
                    <a:pt x="2812855" y="1063497"/>
                  </a:lnTo>
                  <a:lnTo>
                    <a:pt x="2870927" y="1063497"/>
                  </a:lnTo>
                  <a:lnTo>
                    <a:pt x="2870927" y="627321"/>
                  </a:lnTo>
                  <a:cubicBezTo>
                    <a:pt x="2870927" y="558439"/>
                    <a:pt x="2912807" y="499339"/>
                    <a:pt x="2972493" y="474094"/>
                  </a:cubicBezTo>
                  <a:lnTo>
                    <a:pt x="3023955" y="463704"/>
                  </a:lnTo>
                  <a:lnTo>
                    <a:pt x="3023955" y="331011"/>
                  </a:lnTo>
                  <a:close/>
                  <a:moveTo>
                    <a:pt x="2711332" y="0"/>
                  </a:moveTo>
                  <a:lnTo>
                    <a:pt x="2812855" y="0"/>
                  </a:lnTo>
                  <a:lnTo>
                    <a:pt x="2812855" y="1"/>
                  </a:lnTo>
                  <a:lnTo>
                    <a:pt x="2812855" y="150699"/>
                  </a:lnTo>
                  <a:lnTo>
                    <a:pt x="2812855" y="150703"/>
                  </a:lnTo>
                  <a:lnTo>
                    <a:pt x="2812855" y="185573"/>
                  </a:lnTo>
                  <a:lnTo>
                    <a:pt x="2812855" y="268612"/>
                  </a:lnTo>
                  <a:lnTo>
                    <a:pt x="3465439" y="268612"/>
                  </a:lnTo>
                  <a:lnTo>
                    <a:pt x="3465439" y="268180"/>
                  </a:lnTo>
                  <a:lnTo>
                    <a:pt x="3507038" y="268180"/>
                  </a:lnTo>
                  <a:lnTo>
                    <a:pt x="3507038" y="466997"/>
                  </a:lnTo>
                  <a:lnTo>
                    <a:pt x="3541671" y="473988"/>
                  </a:lnTo>
                  <a:cubicBezTo>
                    <a:pt x="3586436" y="492922"/>
                    <a:pt x="3621184" y="530900"/>
                    <a:pt x="3635761" y="577765"/>
                  </a:cubicBezTo>
                  <a:lnTo>
                    <a:pt x="3641212" y="613821"/>
                  </a:lnTo>
                  <a:lnTo>
                    <a:pt x="3643236" y="613821"/>
                  </a:lnTo>
                  <a:lnTo>
                    <a:pt x="3643236" y="627210"/>
                  </a:lnTo>
                  <a:lnTo>
                    <a:pt x="3643237" y="627216"/>
                  </a:lnTo>
                  <a:lnTo>
                    <a:pt x="3643236" y="1063497"/>
                  </a:lnTo>
                  <a:lnTo>
                    <a:pt x="4190656" y="1063497"/>
                  </a:lnTo>
                  <a:lnTo>
                    <a:pt x="4190656" y="1184656"/>
                  </a:lnTo>
                  <a:lnTo>
                    <a:pt x="4190656" y="1530190"/>
                  </a:lnTo>
                  <a:lnTo>
                    <a:pt x="4190656" y="2078653"/>
                  </a:lnTo>
                  <a:lnTo>
                    <a:pt x="4190656" y="2082019"/>
                  </a:lnTo>
                  <a:lnTo>
                    <a:pt x="2526770" y="2082019"/>
                  </a:lnTo>
                  <a:lnTo>
                    <a:pt x="2526681" y="2082019"/>
                  </a:lnTo>
                  <a:lnTo>
                    <a:pt x="2449297" y="2082019"/>
                  </a:lnTo>
                  <a:lnTo>
                    <a:pt x="2449297" y="1864776"/>
                  </a:lnTo>
                  <a:lnTo>
                    <a:pt x="2354647" y="1864776"/>
                  </a:lnTo>
                  <a:lnTo>
                    <a:pt x="2354647" y="2082019"/>
                  </a:lnTo>
                  <a:lnTo>
                    <a:pt x="2277173" y="2082019"/>
                  </a:lnTo>
                  <a:lnTo>
                    <a:pt x="2277173" y="2082018"/>
                  </a:lnTo>
                  <a:lnTo>
                    <a:pt x="2190902" y="2082018"/>
                  </a:lnTo>
                  <a:lnTo>
                    <a:pt x="2190902" y="1864776"/>
                  </a:lnTo>
                  <a:lnTo>
                    <a:pt x="2096252" y="1864776"/>
                  </a:lnTo>
                  <a:lnTo>
                    <a:pt x="2096252" y="2082018"/>
                  </a:lnTo>
                  <a:lnTo>
                    <a:pt x="2028518" y="2082018"/>
                  </a:lnTo>
                  <a:lnTo>
                    <a:pt x="2028518" y="2083613"/>
                  </a:lnTo>
                  <a:lnTo>
                    <a:pt x="0" y="2083613"/>
                  </a:lnTo>
                  <a:lnTo>
                    <a:pt x="0" y="954650"/>
                  </a:lnTo>
                  <a:lnTo>
                    <a:pt x="525663" y="643073"/>
                  </a:lnTo>
                  <a:lnTo>
                    <a:pt x="525663" y="940002"/>
                  </a:lnTo>
                  <a:lnTo>
                    <a:pt x="1026614" y="643073"/>
                  </a:lnTo>
                  <a:lnTo>
                    <a:pt x="1026614" y="940003"/>
                  </a:lnTo>
                  <a:lnTo>
                    <a:pt x="1527566" y="643073"/>
                  </a:lnTo>
                  <a:lnTo>
                    <a:pt x="1527566" y="940003"/>
                  </a:lnTo>
                  <a:lnTo>
                    <a:pt x="2028518" y="643073"/>
                  </a:lnTo>
                  <a:lnTo>
                    <a:pt x="2028518" y="954650"/>
                  </a:lnTo>
                  <a:lnTo>
                    <a:pt x="2028518" y="957207"/>
                  </a:lnTo>
                  <a:lnTo>
                    <a:pt x="2119418" y="957207"/>
                  </a:lnTo>
                  <a:lnTo>
                    <a:pt x="2119418" y="351653"/>
                  </a:lnTo>
                  <a:lnTo>
                    <a:pt x="2119417" y="351653"/>
                  </a:lnTo>
                  <a:lnTo>
                    <a:pt x="2119417" y="185571"/>
                  </a:lnTo>
                  <a:lnTo>
                    <a:pt x="2265014" y="185571"/>
                  </a:lnTo>
                  <a:lnTo>
                    <a:pt x="2410612" y="185571"/>
                  </a:lnTo>
                  <a:lnTo>
                    <a:pt x="2410613" y="185571"/>
                  </a:lnTo>
                  <a:lnTo>
                    <a:pt x="2410613" y="337527"/>
                  </a:lnTo>
                  <a:lnTo>
                    <a:pt x="2410614" y="337527"/>
                  </a:lnTo>
                  <a:lnTo>
                    <a:pt x="2410614" y="337530"/>
                  </a:lnTo>
                  <a:lnTo>
                    <a:pt x="2410614" y="955499"/>
                  </a:lnTo>
                  <a:lnTo>
                    <a:pt x="2526770" y="955499"/>
                  </a:lnTo>
                  <a:lnTo>
                    <a:pt x="2526770" y="956944"/>
                  </a:lnTo>
                  <a:lnTo>
                    <a:pt x="2526770" y="1063497"/>
                  </a:lnTo>
                  <a:lnTo>
                    <a:pt x="2619542" y="1063497"/>
                  </a:lnTo>
                  <a:lnTo>
                    <a:pt x="2619542" y="185573"/>
                  </a:lnTo>
                  <a:lnTo>
                    <a:pt x="2619542" y="150703"/>
                  </a:lnTo>
                  <a:lnTo>
                    <a:pt x="2619542" y="1"/>
                  </a:lnTo>
                  <a:lnTo>
                    <a:pt x="2711332"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7">
              <a:extLst>
                <a:ext uri="{FF2B5EF4-FFF2-40B4-BE49-F238E27FC236}">
                  <a16:creationId xmlns:a16="http://schemas.microsoft.com/office/drawing/2014/main" id="{67508B9D-F0E5-4EB4-B724-0EC8E0BE671A}"/>
                </a:ext>
              </a:extLst>
            </p:cNvPr>
            <p:cNvSpPr/>
            <p:nvPr/>
          </p:nvSpPr>
          <p:spPr>
            <a:xfrm>
              <a:off x="6202506" y="1386078"/>
              <a:ext cx="1303698" cy="135591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1855 w 1303698"/>
                <a:gd name="connsiteY4" fmla="*/ 1284733 h 1355913"/>
                <a:gd name="connsiteX5" fmla="*/ 91855 w 1303698"/>
                <a:gd name="connsiteY5" fmla="*/ 1303021 h 1355913"/>
                <a:gd name="connsiteX6" fmla="*/ 274735 w 1303698"/>
                <a:gd name="connsiteY6" fmla="*/ 1303021 h 1355913"/>
                <a:gd name="connsiteX7" fmla="*/ 274735 w 1303698"/>
                <a:gd name="connsiteY7" fmla="*/ 1284733 h 1355913"/>
                <a:gd name="connsiteX8" fmla="*/ 91855 w 1303698"/>
                <a:gd name="connsiteY8" fmla="*/ 1256914 h 1355913"/>
                <a:gd name="connsiteX9" fmla="*/ 91855 w 1303698"/>
                <a:gd name="connsiteY9" fmla="*/ 1275202 h 1355913"/>
                <a:gd name="connsiteX10" fmla="*/ 274735 w 1303698"/>
                <a:gd name="connsiteY10" fmla="*/ 1275202 h 1355913"/>
                <a:gd name="connsiteX11" fmla="*/ 274735 w 1303698"/>
                <a:gd name="connsiteY11" fmla="*/ 1256914 h 1355913"/>
                <a:gd name="connsiteX12" fmla="*/ 91855 w 1303698"/>
                <a:gd name="connsiteY12" fmla="*/ 1229095 h 1355913"/>
                <a:gd name="connsiteX13" fmla="*/ 91855 w 1303698"/>
                <a:gd name="connsiteY13" fmla="*/ 1247383 h 1355913"/>
                <a:gd name="connsiteX14" fmla="*/ 274735 w 1303698"/>
                <a:gd name="connsiteY14" fmla="*/ 1247383 h 1355913"/>
                <a:gd name="connsiteX15" fmla="*/ 274735 w 1303698"/>
                <a:gd name="connsiteY15" fmla="*/ 1229095 h 1355913"/>
                <a:gd name="connsiteX16" fmla="*/ 550507 w 1303698"/>
                <a:gd name="connsiteY16" fmla="*/ 1139433 h 1355913"/>
                <a:gd name="connsiteX17" fmla="*/ 550507 w 1303698"/>
                <a:gd name="connsiteY17" fmla="*/ 1176009 h 1355913"/>
                <a:gd name="connsiteX18" fmla="*/ 596469 w 1303698"/>
                <a:gd name="connsiteY18" fmla="*/ 1176009 h 1355913"/>
                <a:gd name="connsiteX19" fmla="*/ 596469 w 1303698"/>
                <a:gd name="connsiteY19" fmla="*/ 1139433 h 1355913"/>
                <a:gd name="connsiteX20" fmla="*/ 474065 w 1303698"/>
                <a:gd name="connsiteY20" fmla="*/ 1139433 h 1355913"/>
                <a:gd name="connsiteX21" fmla="*/ 474065 w 1303698"/>
                <a:gd name="connsiteY21" fmla="*/ 1176009 h 1355913"/>
                <a:gd name="connsiteX22" fmla="*/ 520027 w 1303698"/>
                <a:gd name="connsiteY22" fmla="*/ 1176009 h 1355913"/>
                <a:gd name="connsiteX23" fmla="*/ 520027 w 1303698"/>
                <a:gd name="connsiteY23" fmla="*/ 1139433 h 1355913"/>
                <a:gd name="connsiteX24" fmla="*/ 397623 w 1303698"/>
                <a:gd name="connsiteY24" fmla="*/ 1139433 h 1355913"/>
                <a:gd name="connsiteX25" fmla="*/ 397623 w 1303698"/>
                <a:gd name="connsiteY25" fmla="*/ 1176009 h 1355913"/>
                <a:gd name="connsiteX26" fmla="*/ 443585 w 1303698"/>
                <a:gd name="connsiteY26" fmla="*/ 1176009 h 1355913"/>
                <a:gd name="connsiteX27" fmla="*/ 443585 w 1303698"/>
                <a:gd name="connsiteY27" fmla="*/ 1139433 h 1355913"/>
                <a:gd name="connsiteX28" fmla="*/ 321181 w 1303698"/>
                <a:gd name="connsiteY28" fmla="*/ 1139433 h 1355913"/>
                <a:gd name="connsiteX29" fmla="*/ 321181 w 1303698"/>
                <a:gd name="connsiteY29" fmla="*/ 1176009 h 1355913"/>
                <a:gd name="connsiteX30" fmla="*/ 367143 w 1303698"/>
                <a:gd name="connsiteY30" fmla="*/ 1176009 h 1355913"/>
                <a:gd name="connsiteX31" fmla="*/ 367143 w 1303698"/>
                <a:gd name="connsiteY31" fmla="*/ 1139433 h 1355913"/>
                <a:gd name="connsiteX32" fmla="*/ 244739 w 1303698"/>
                <a:gd name="connsiteY32" fmla="*/ 1139433 h 1355913"/>
                <a:gd name="connsiteX33" fmla="*/ 244739 w 1303698"/>
                <a:gd name="connsiteY33" fmla="*/ 1176009 h 1355913"/>
                <a:gd name="connsiteX34" fmla="*/ 290701 w 1303698"/>
                <a:gd name="connsiteY34" fmla="*/ 1176009 h 1355913"/>
                <a:gd name="connsiteX35" fmla="*/ 290701 w 1303698"/>
                <a:gd name="connsiteY35" fmla="*/ 1139433 h 1355913"/>
                <a:gd name="connsiteX36" fmla="*/ 168297 w 1303698"/>
                <a:gd name="connsiteY36" fmla="*/ 1139433 h 1355913"/>
                <a:gd name="connsiteX37" fmla="*/ 168297 w 1303698"/>
                <a:gd name="connsiteY37" fmla="*/ 1176009 h 1355913"/>
                <a:gd name="connsiteX38" fmla="*/ 214259 w 1303698"/>
                <a:gd name="connsiteY38" fmla="*/ 1176009 h 1355913"/>
                <a:gd name="connsiteX39" fmla="*/ 214259 w 1303698"/>
                <a:gd name="connsiteY39" fmla="*/ 1139433 h 1355913"/>
                <a:gd name="connsiteX40" fmla="*/ 91855 w 1303698"/>
                <a:gd name="connsiteY40" fmla="*/ 1139433 h 1355913"/>
                <a:gd name="connsiteX41" fmla="*/ 91855 w 1303698"/>
                <a:gd name="connsiteY41" fmla="*/ 1176009 h 1355913"/>
                <a:gd name="connsiteX42" fmla="*/ 137817 w 1303698"/>
                <a:gd name="connsiteY42" fmla="*/ 1176009 h 1355913"/>
                <a:gd name="connsiteX43" fmla="*/ 137817 w 1303698"/>
                <a:gd name="connsiteY43" fmla="*/ 1139433 h 1355913"/>
                <a:gd name="connsiteX44" fmla="*/ 550507 w 1303698"/>
                <a:gd name="connsiteY44" fmla="*/ 1066462 h 1355913"/>
                <a:gd name="connsiteX45" fmla="*/ 550507 w 1303698"/>
                <a:gd name="connsiteY45" fmla="*/ 1103038 h 1355913"/>
                <a:gd name="connsiteX46" fmla="*/ 596469 w 1303698"/>
                <a:gd name="connsiteY46" fmla="*/ 1103038 h 1355913"/>
                <a:gd name="connsiteX47" fmla="*/ 596469 w 1303698"/>
                <a:gd name="connsiteY47" fmla="*/ 1066462 h 1355913"/>
                <a:gd name="connsiteX48" fmla="*/ 474065 w 1303698"/>
                <a:gd name="connsiteY48" fmla="*/ 1066462 h 1355913"/>
                <a:gd name="connsiteX49" fmla="*/ 474065 w 1303698"/>
                <a:gd name="connsiteY49" fmla="*/ 1103038 h 1355913"/>
                <a:gd name="connsiteX50" fmla="*/ 520027 w 1303698"/>
                <a:gd name="connsiteY50" fmla="*/ 1103038 h 1355913"/>
                <a:gd name="connsiteX51" fmla="*/ 520027 w 1303698"/>
                <a:gd name="connsiteY51" fmla="*/ 1066462 h 1355913"/>
                <a:gd name="connsiteX52" fmla="*/ 397623 w 1303698"/>
                <a:gd name="connsiteY52" fmla="*/ 1066462 h 1355913"/>
                <a:gd name="connsiteX53" fmla="*/ 397623 w 1303698"/>
                <a:gd name="connsiteY53" fmla="*/ 1103038 h 1355913"/>
                <a:gd name="connsiteX54" fmla="*/ 443585 w 1303698"/>
                <a:gd name="connsiteY54" fmla="*/ 1103038 h 1355913"/>
                <a:gd name="connsiteX55" fmla="*/ 443585 w 1303698"/>
                <a:gd name="connsiteY55" fmla="*/ 1066462 h 1355913"/>
                <a:gd name="connsiteX56" fmla="*/ 321181 w 1303698"/>
                <a:gd name="connsiteY56" fmla="*/ 1066462 h 1355913"/>
                <a:gd name="connsiteX57" fmla="*/ 321181 w 1303698"/>
                <a:gd name="connsiteY57" fmla="*/ 1103038 h 1355913"/>
                <a:gd name="connsiteX58" fmla="*/ 367143 w 1303698"/>
                <a:gd name="connsiteY58" fmla="*/ 1103038 h 1355913"/>
                <a:gd name="connsiteX59" fmla="*/ 367143 w 1303698"/>
                <a:gd name="connsiteY59" fmla="*/ 1066462 h 1355913"/>
                <a:gd name="connsiteX60" fmla="*/ 244739 w 1303698"/>
                <a:gd name="connsiteY60" fmla="*/ 1066462 h 1355913"/>
                <a:gd name="connsiteX61" fmla="*/ 244739 w 1303698"/>
                <a:gd name="connsiteY61" fmla="*/ 1103038 h 1355913"/>
                <a:gd name="connsiteX62" fmla="*/ 290701 w 1303698"/>
                <a:gd name="connsiteY62" fmla="*/ 1103038 h 1355913"/>
                <a:gd name="connsiteX63" fmla="*/ 290701 w 1303698"/>
                <a:gd name="connsiteY63" fmla="*/ 1066462 h 1355913"/>
                <a:gd name="connsiteX64" fmla="*/ 168297 w 1303698"/>
                <a:gd name="connsiteY64" fmla="*/ 1066462 h 1355913"/>
                <a:gd name="connsiteX65" fmla="*/ 168297 w 1303698"/>
                <a:gd name="connsiteY65" fmla="*/ 1103038 h 1355913"/>
                <a:gd name="connsiteX66" fmla="*/ 214259 w 1303698"/>
                <a:gd name="connsiteY66" fmla="*/ 1103038 h 1355913"/>
                <a:gd name="connsiteX67" fmla="*/ 214259 w 1303698"/>
                <a:gd name="connsiteY67" fmla="*/ 1066462 h 1355913"/>
                <a:gd name="connsiteX68" fmla="*/ 91855 w 1303698"/>
                <a:gd name="connsiteY68" fmla="*/ 1066462 h 1355913"/>
                <a:gd name="connsiteX69" fmla="*/ 91855 w 1303698"/>
                <a:gd name="connsiteY69" fmla="*/ 1103038 h 1355913"/>
                <a:gd name="connsiteX70" fmla="*/ 137817 w 1303698"/>
                <a:gd name="connsiteY70" fmla="*/ 1103038 h 1355913"/>
                <a:gd name="connsiteX71" fmla="*/ 137817 w 1303698"/>
                <a:gd name="connsiteY71" fmla="*/ 1066462 h 1355913"/>
                <a:gd name="connsiteX72" fmla="*/ 406719 w 1303698"/>
                <a:gd name="connsiteY72" fmla="*/ 768369 h 1355913"/>
                <a:gd name="connsiteX73" fmla="*/ 392429 w 1303698"/>
                <a:gd name="connsiteY73" fmla="*/ 781560 h 1355913"/>
                <a:gd name="connsiteX74" fmla="*/ 391879 w 1303698"/>
                <a:gd name="connsiteY74" fmla="*/ 942049 h 1355913"/>
                <a:gd name="connsiteX75" fmla="*/ 405620 w 1303698"/>
                <a:gd name="connsiteY75" fmla="*/ 956339 h 1355913"/>
                <a:gd name="connsiteX76" fmla="*/ 419360 w 1303698"/>
                <a:gd name="connsiteY76" fmla="*/ 942049 h 1355913"/>
                <a:gd name="connsiteX77" fmla="*/ 419360 w 1303698"/>
                <a:gd name="connsiteY77" fmla="*/ 863453 h 1355913"/>
                <a:gd name="connsiteX78" fmla="*/ 419360 w 1303698"/>
                <a:gd name="connsiteY78" fmla="*/ 782110 h 1355913"/>
                <a:gd name="connsiteX79" fmla="*/ 406719 w 1303698"/>
                <a:gd name="connsiteY79" fmla="*/ 768369 h 1355913"/>
                <a:gd name="connsiteX80" fmla="*/ 555116 w 1303698"/>
                <a:gd name="connsiteY80" fmla="*/ 723300 h 1355913"/>
                <a:gd name="connsiteX81" fmla="*/ 544674 w 1303698"/>
                <a:gd name="connsiteY81" fmla="*/ 734842 h 1355913"/>
                <a:gd name="connsiteX82" fmla="*/ 545223 w 1303698"/>
                <a:gd name="connsiteY82" fmla="*/ 944797 h 1355913"/>
                <a:gd name="connsiteX83" fmla="*/ 556765 w 1303698"/>
                <a:gd name="connsiteY83" fmla="*/ 956339 h 1355913"/>
                <a:gd name="connsiteX84" fmla="*/ 600185 w 1303698"/>
                <a:gd name="connsiteY84" fmla="*/ 956339 h 1355913"/>
                <a:gd name="connsiteX85" fmla="*/ 615025 w 1303698"/>
                <a:gd name="connsiteY85" fmla="*/ 941499 h 1355913"/>
                <a:gd name="connsiteX86" fmla="*/ 615025 w 1303698"/>
                <a:gd name="connsiteY86" fmla="*/ 866751 h 1355913"/>
                <a:gd name="connsiteX87" fmla="*/ 621071 w 1303698"/>
                <a:gd name="connsiteY87" fmla="*/ 853010 h 1355913"/>
                <a:gd name="connsiteX88" fmla="*/ 637559 w 1303698"/>
                <a:gd name="connsiteY88" fmla="*/ 827728 h 1355913"/>
                <a:gd name="connsiteX89" fmla="*/ 625468 w 1303698"/>
                <a:gd name="connsiteY89" fmla="*/ 816735 h 1355913"/>
                <a:gd name="connsiteX90" fmla="*/ 585895 w 1303698"/>
                <a:gd name="connsiteY90" fmla="*/ 816735 h 1355913"/>
                <a:gd name="connsiteX91" fmla="*/ 567208 w 1303698"/>
                <a:gd name="connsiteY91" fmla="*/ 798598 h 1355913"/>
                <a:gd name="connsiteX92" fmla="*/ 567208 w 1303698"/>
                <a:gd name="connsiteY92" fmla="*/ 767819 h 1355913"/>
                <a:gd name="connsiteX93" fmla="*/ 566659 w 1303698"/>
                <a:gd name="connsiteY93" fmla="*/ 767819 h 1355913"/>
                <a:gd name="connsiteX94" fmla="*/ 566659 w 1303698"/>
                <a:gd name="connsiteY94" fmla="*/ 735392 h 1355913"/>
                <a:gd name="connsiteX95" fmla="*/ 555116 w 1303698"/>
                <a:gd name="connsiteY95" fmla="*/ 723300 h 1355913"/>
                <a:gd name="connsiteX96" fmla="*/ 509498 w 1303698"/>
                <a:gd name="connsiteY96" fmla="*/ 565559 h 1355913"/>
                <a:gd name="connsiteX97" fmla="*/ 495208 w 1303698"/>
                <a:gd name="connsiteY97" fmla="*/ 572704 h 1355913"/>
                <a:gd name="connsiteX98" fmla="*/ 502353 w 1303698"/>
                <a:gd name="connsiteY98" fmla="*/ 601284 h 1355913"/>
                <a:gd name="connsiteX99" fmla="*/ 545223 w 1303698"/>
                <a:gd name="connsiteY99" fmla="*/ 674384 h 1355913"/>
                <a:gd name="connsiteX100" fmla="*/ 571605 w 1303698"/>
                <a:gd name="connsiteY100" fmla="*/ 702964 h 1355913"/>
                <a:gd name="connsiteX101" fmla="*/ 578750 w 1303698"/>
                <a:gd name="connsiteY101" fmla="*/ 703514 h 1355913"/>
                <a:gd name="connsiteX102" fmla="*/ 588643 w 1303698"/>
                <a:gd name="connsiteY102" fmla="*/ 715056 h 1355913"/>
                <a:gd name="connsiteX103" fmla="*/ 588093 w 1303698"/>
                <a:gd name="connsiteY103" fmla="*/ 767270 h 1355913"/>
                <a:gd name="connsiteX104" fmla="*/ 613376 w 1303698"/>
                <a:gd name="connsiteY104" fmla="*/ 794751 h 1355913"/>
                <a:gd name="connsiteX105" fmla="*/ 617773 w 1303698"/>
                <a:gd name="connsiteY105" fmla="*/ 795300 h 1355913"/>
                <a:gd name="connsiteX106" fmla="*/ 637559 w 1303698"/>
                <a:gd name="connsiteY106" fmla="*/ 783758 h 1355913"/>
                <a:gd name="connsiteX107" fmla="*/ 620521 w 1303698"/>
                <a:gd name="connsiteY107" fmla="*/ 754629 h 1355913"/>
                <a:gd name="connsiteX108" fmla="*/ 597987 w 1303698"/>
                <a:gd name="connsiteY108" fmla="*/ 731545 h 1355913"/>
                <a:gd name="connsiteX109" fmla="*/ 597987 w 1303698"/>
                <a:gd name="connsiteY109" fmla="*/ 656796 h 1355913"/>
                <a:gd name="connsiteX110" fmla="*/ 597437 w 1303698"/>
                <a:gd name="connsiteY110" fmla="*/ 656796 h 1355913"/>
                <a:gd name="connsiteX111" fmla="*/ 597437 w 1303698"/>
                <a:gd name="connsiteY111" fmla="*/ 580949 h 1355913"/>
                <a:gd name="connsiteX112" fmla="*/ 582597 w 1303698"/>
                <a:gd name="connsiteY112" fmla="*/ 565559 h 1355913"/>
                <a:gd name="connsiteX113" fmla="*/ 509498 w 1303698"/>
                <a:gd name="connsiteY113" fmla="*/ 565559 h 1355913"/>
                <a:gd name="connsiteX114" fmla="*/ 1099240 w 1303698"/>
                <a:gd name="connsiteY114" fmla="*/ 0 h 1355913"/>
                <a:gd name="connsiteX115" fmla="*/ 1179484 w 1303698"/>
                <a:gd name="connsiteY115" fmla="*/ 0 h 1355913"/>
                <a:gd name="connsiteX116" fmla="*/ 1216309 w 1303698"/>
                <a:gd name="connsiteY116" fmla="*/ 756827 h 1355913"/>
                <a:gd name="connsiteX117" fmla="*/ 1303698 w 1303698"/>
                <a:gd name="connsiteY117" fmla="*/ 758476 h 1355913"/>
                <a:gd name="connsiteX118" fmla="*/ 1301500 w 1303698"/>
                <a:gd name="connsiteY118" fmla="*/ 1355913 h 1355913"/>
                <a:gd name="connsiteX119" fmla="*/ 0 w 1303698"/>
                <a:gd name="connsiteY119" fmla="*/ 1355913 h 1355913"/>
                <a:gd name="connsiteX120" fmla="*/ 2199 w 1303698"/>
                <a:gd name="connsiteY120" fmla="*/ 951942 h 1355913"/>
                <a:gd name="connsiteX121" fmla="*/ 149497 w 1303698"/>
                <a:gd name="connsiteY121" fmla="*/ 867850 h 1355913"/>
                <a:gd name="connsiteX122" fmla="*/ 190719 w 1303698"/>
                <a:gd name="connsiteY122" fmla="*/ 943698 h 1355913"/>
                <a:gd name="connsiteX123" fmla="*/ 325925 w 1303698"/>
                <a:gd name="connsiteY123" fmla="*/ 867300 h 1355913"/>
                <a:gd name="connsiteX124" fmla="*/ 364398 w 1303698"/>
                <a:gd name="connsiteY124" fmla="*/ 938751 h 1355913"/>
                <a:gd name="connsiteX125" fmla="*/ 366047 w 1303698"/>
                <a:gd name="connsiteY125" fmla="*/ 767270 h 1355913"/>
                <a:gd name="connsiteX126" fmla="*/ 391879 w 1303698"/>
                <a:gd name="connsiteY126" fmla="*/ 741987 h 1355913"/>
                <a:gd name="connsiteX127" fmla="*/ 419910 w 1303698"/>
                <a:gd name="connsiteY127" fmla="*/ 714506 h 1355913"/>
                <a:gd name="connsiteX128" fmla="*/ 419910 w 1303698"/>
                <a:gd name="connsiteY128" fmla="*/ 661193 h 1355913"/>
                <a:gd name="connsiteX129" fmla="*/ 454536 w 1303698"/>
                <a:gd name="connsiteY129" fmla="*/ 606231 h 1355913"/>
                <a:gd name="connsiteX130" fmla="*/ 467727 w 1303698"/>
                <a:gd name="connsiteY130" fmla="*/ 584796 h 1355913"/>
                <a:gd name="connsiteX131" fmla="*/ 467177 w 1303698"/>
                <a:gd name="connsiteY131" fmla="*/ 555116 h 1355913"/>
                <a:gd name="connsiteX132" fmla="*/ 482017 w 1303698"/>
                <a:gd name="connsiteY132" fmla="*/ 539178 h 1355913"/>
                <a:gd name="connsiteX133" fmla="*/ 607330 w 1303698"/>
                <a:gd name="connsiteY133" fmla="*/ 539178 h 1355913"/>
                <a:gd name="connsiteX134" fmla="*/ 624368 w 1303698"/>
                <a:gd name="connsiteY134" fmla="*/ 558414 h 1355913"/>
                <a:gd name="connsiteX135" fmla="*/ 624368 w 1303698"/>
                <a:gd name="connsiteY135" fmla="*/ 673834 h 1355913"/>
                <a:gd name="connsiteX136" fmla="*/ 626017 w 1303698"/>
                <a:gd name="connsiteY136" fmla="*/ 717254 h 1355913"/>
                <a:gd name="connsiteX137" fmla="*/ 632063 w 1303698"/>
                <a:gd name="connsiteY137" fmla="*/ 726598 h 1355913"/>
                <a:gd name="connsiteX138" fmla="*/ 637010 w 1303698"/>
                <a:gd name="connsiteY138" fmla="*/ 717804 h 1355913"/>
                <a:gd name="connsiteX139" fmla="*/ 637010 w 1303698"/>
                <a:gd name="connsiteY139" fmla="*/ 690873 h 1355913"/>
                <a:gd name="connsiteX140" fmla="*/ 653498 w 1303698"/>
                <a:gd name="connsiteY140" fmla="*/ 674384 h 1355913"/>
                <a:gd name="connsiteX141" fmla="*/ 671086 w 1303698"/>
                <a:gd name="connsiteY141" fmla="*/ 658445 h 1355913"/>
                <a:gd name="connsiteX142" fmla="*/ 695819 w 1303698"/>
                <a:gd name="connsiteY142" fmla="*/ 611727 h 1355913"/>
                <a:gd name="connsiteX143" fmla="*/ 715056 w 1303698"/>
                <a:gd name="connsiteY143" fmla="*/ 594140 h 1355913"/>
                <a:gd name="connsiteX144" fmla="*/ 753529 w 1303698"/>
                <a:gd name="connsiteY144" fmla="*/ 597987 h 1355913"/>
                <a:gd name="connsiteX145" fmla="*/ 762323 w 1303698"/>
                <a:gd name="connsiteY145" fmla="*/ 606231 h 1355913"/>
                <a:gd name="connsiteX146" fmla="*/ 795850 w 1303698"/>
                <a:gd name="connsiteY146" fmla="*/ 665590 h 1355913"/>
                <a:gd name="connsiteX147" fmla="*/ 795850 w 1303698"/>
                <a:gd name="connsiteY147" fmla="*/ 765071 h 1355913"/>
                <a:gd name="connsiteX148" fmla="*/ 862903 w 1303698"/>
                <a:gd name="connsiteY148" fmla="*/ 761773 h 1355913"/>
                <a:gd name="connsiteX149" fmla="*/ 898079 w 1303698"/>
                <a:gd name="connsiteY149" fmla="*/ 155543 h 1355913"/>
                <a:gd name="connsiteX150" fmla="*/ 979973 w 1303698"/>
                <a:gd name="connsiteY150" fmla="*/ 155543 h 1355913"/>
                <a:gd name="connsiteX151" fmla="*/ 1016797 w 1303698"/>
                <a:gd name="connsiteY151" fmla="*/ 759026 h 1355913"/>
                <a:gd name="connsiteX152" fmla="*/ 1063515 w 1303698"/>
                <a:gd name="connsiteY152"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03698" h="1355913">
                  <a:moveTo>
                    <a:pt x="91855" y="1312553"/>
                  </a:moveTo>
                  <a:lnTo>
                    <a:pt x="91855" y="1330841"/>
                  </a:lnTo>
                  <a:lnTo>
                    <a:pt x="274735" y="1330841"/>
                  </a:lnTo>
                  <a:lnTo>
                    <a:pt x="274735" y="1312553"/>
                  </a:lnTo>
                  <a:close/>
                  <a:moveTo>
                    <a:pt x="91855" y="1284733"/>
                  </a:moveTo>
                  <a:lnTo>
                    <a:pt x="91855" y="1303021"/>
                  </a:lnTo>
                  <a:lnTo>
                    <a:pt x="274735" y="1303021"/>
                  </a:lnTo>
                  <a:lnTo>
                    <a:pt x="274735" y="1284733"/>
                  </a:lnTo>
                  <a:close/>
                  <a:moveTo>
                    <a:pt x="91855" y="1256914"/>
                  </a:moveTo>
                  <a:lnTo>
                    <a:pt x="91855" y="1275202"/>
                  </a:lnTo>
                  <a:lnTo>
                    <a:pt x="274735" y="1275202"/>
                  </a:lnTo>
                  <a:lnTo>
                    <a:pt x="274735" y="1256914"/>
                  </a:lnTo>
                  <a:close/>
                  <a:moveTo>
                    <a:pt x="91855" y="1229095"/>
                  </a:moveTo>
                  <a:lnTo>
                    <a:pt x="91855" y="1247383"/>
                  </a:lnTo>
                  <a:lnTo>
                    <a:pt x="274735" y="1247383"/>
                  </a:lnTo>
                  <a:lnTo>
                    <a:pt x="274735" y="1229095"/>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2"/>
            </a:solidFill>
            <a:ln w="9525" cap="flat">
              <a:noFill/>
              <a:prstDash val="solid"/>
              <a:miter/>
            </a:ln>
          </p:spPr>
          <p:txBody>
            <a:bodyPr wrap="square" rtlCol="0" anchor="ctr">
              <a:noAutofit/>
            </a:bodyPr>
            <a:lstStyle/>
            <a:p>
              <a:endParaRPr lang="en-US" dirty="0"/>
            </a:p>
          </p:txBody>
        </p:sp>
      </p:grpSp>
      <p:grpSp>
        <p:nvGrpSpPr>
          <p:cNvPr id="10" name="Group 9">
            <a:extLst>
              <a:ext uri="{FF2B5EF4-FFF2-40B4-BE49-F238E27FC236}">
                <a16:creationId xmlns:a16="http://schemas.microsoft.com/office/drawing/2014/main" id="{16E19D0E-9B4A-4456-A49F-EF8E2ACEAD93}"/>
              </a:ext>
            </a:extLst>
          </p:cNvPr>
          <p:cNvGrpSpPr/>
          <p:nvPr/>
        </p:nvGrpSpPr>
        <p:grpSpPr>
          <a:xfrm>
            <a:off x="7805082" y="2098350"/>
            <a:ext cx="556482" cy="555410"/>
            <a:chOff x="7167947" y="1624190"/>
            <a:chExt cx="2677920" cy="2672764"/>
          </a:xfrm>
          <a:solidFill>
            <a:schemeClr val="accent6"/>
          </a:solidFill>
        </p:grpSpPr>
        <p:sp>
          <p:nvSpPr>
            <p:cNvPr id="11" name="Freeform: Shape 10">
              <a:extLst>
                <a:ext uri="{FF2B5EF4-FFF2-40B4-BE49-F238E27FC236}">
                  <a16:creationId xmlns:a16="http://schemas.microsoft.com/office/drawing/2014/main" id="{D964DF17-7F86-4938-94AE-186FD60E7104}"/>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DBA38F7-B2A4-43C1-9197-40C391E9BBF2}"/>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sp>
        <p:nvSpPr>
          <p:cNvPr id="13" name="TextBox 12">
            <a:extLst>
              <a:ext uri="{FF2B5EF4-FFF2-40B4-BE49-F238E27FC236}">
                <a16:creationId xmlns:a16="http://schemas.microsoft.com/office/drawing/2014/main" id="{47E9F9A3-41FF-4E8D-BC50-55362F20C346}"/>
              </a:ext>
            </a:extLst>
          </p:cNvPr>
          <p:cNvSpPr txBox="1"/>
          <p:nvPr/>
        </p:nvSpPr>
        <p:spPr>
          <a:xfrm>
            <a:off x="3982369" y="2501405"/>
            <a:ext cx="4331369"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pic>
        <p:nvPicPr>
          <p:cNvPr id="2" name="Picture 2">
            <a:extLst>
              <a:ext uri="{FF2B5EF4-FFF2-40B4-BE49-F238E27FC236}">
                <a16:creationId xmlns:a16="http://schemas.microsoft.com/office/drawing/2014/main" id="{8DE69DE8-56B5-6CF6-2ED7-FC36974E4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84" y="3715083"/>
            <a:ext cx="2803704" cy="81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10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 name="Content Placeholder 2">
            <a:extLst>
              <a:ext uri="{FF2B5EF4-FFF2-40B4-BE49-F238E27FC236}">
                <a16:creationId xmlns:a16="http://schemas.microsoft.com/office/drawing/2014/main" id="{BE91CBF3-92FD-F83B-4611-E683E03F8B8D}"/>
              </a:ext>
            </a:extLst>
          </p:cNvPr>
          <p:cNvGraphicFramePr>
            <a:graphicFrameLocks noGrp="1"/>
          </p:cNvGraphicFramePr>
          <p:nvPr>
            <p:ph idx="4294967295"/>
            <p:extLst>
              <p:ext uri="{D42A27DB-BD31-4B8C-83A1-F6EECF244321}">
                <p14:modId xmlns:p14="http://schemas.microsoft.com/office/powerpoint/2010/main" val="357259986"/>
              </p:ext>
            </p:extLst>
          </p:nvPr>
        </p:nvGraphicFramePr>
        <p:xfrm>
          <a:off x="4801897"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271C288-9BCD-F546-C343-7C691213E6D4}"/>
              </a:ext>
            </a:extLst>
          </p:cNvPr>
          <p:cNvPicPr>
            <a:picLocks noChangeAspect="1"/>
          </p:cNvPicPr>
          <p:nvPr/>
        </p:nvPicPr>
        <p:blipFill>
          <a:blip r:embed="rId7"/>
          <a:stretch>
            <a:fillRect/>
          </a:stretch>
        </p:blipFill>
        <p:spPr>
          <a:xfrm>
            <a:off x="115714" y="5998498"/>
            <a:ext cx="3670675" cy="647002"/>
          </a:xfrm>
          <a:prstGeom prst="rect">
            <a:avLst/>
          </a:prstGeom>
        </p:spPr>
      </p:pic>
      <p:pic>
        <p:nvPicPr>
          <p:cNvPr id="6" name="Picture 5">
            <a:extLst>
              <a:ext uri="{FF2B5EF4-FFF2-40B4-BE49-F238E27FC236}">
                <a16:creationId xmlns:a16="http://schemas.microsoft.com/office/drawing/2014/main" id="{01E29E07-A940-6BD4-3AF8-F14B231E2B9A}"/>
              </a:ext>
            </a:extLst>
          </p:cNvPr>
          <p:cNvPicPr>
            <a:picLocks noChangeAspect="1"/>
          </p:cNvPicPr>
          <p:nvPr/>
        </p:nvPicPr>
        <p:blipFill>
          <a:blip r:embed="rId8"/>
          <a:stretch>
            <a:fillRect/>
          </a:stretch>
        </p:blipFill>
        <p:spPr>
          <a:xfrm>
            <a:off x="1716915" y="5205278"/>
            <a:ext cx="876300" cy="793220"/>
          </a:xfrm>
          <a:prstGeom prst="rect">
            <a:avLst/>
          </a:prstGeom>
        </p:spPr>
      </p:pic>
      <p:pic>
        <p:nvPicPr>
          <p:cNvPr id="7" name="Picture 6">
            <a:extLst>
              <a:ext uri="{FF2B5EF4-FFF2-40B4-BE49-F238E27FC236}">
                <a16:creationId xmlns:a16="http://schemas.microsoft.com/office/drawing/2014/main" id="{BF3A3652-E6A1-98FE-EB2E-970978276BA4}"/>
              </a:ext>
            </a:extLst>
          </p:cNvPr>
          <p:cNvPicPr>
            <a:picLocks noChangeAspect="1"/>
          </p:cNvPicPr>
          <p:nvPr/>
        </p:nvPicPr>
        <p:blipFill>
          <a:blip r:embed="rId8"/>
          <a:stretch>
            <a:fillRect/>
          </a:stretch>
        </p:blipFill>
        <p:spPr>
          <a:xfrm>
            <a:off x="2400714" y="5496455"/>
            <a:ext cx="876300" cy="793220"/>
          </a:xfrm>
          <a:prstGeom prst="rect">
            <a:avLst/>
          </a:prstGeom>
        </p:spPr>
      </p:pic>
      <p:sp>
        <p:nvSpPr>
          <p:cNvPr id="3" name="Text Placeholder 46">
            <a:extLst>
              <a:ext uri="{FF2B5EF4-FFF2-40B4-BE49-F238E27FC236}">
                <a16:creationId xmlns:a16="http://schemas.microsoft.com/office/drawing/2014/main" id="{1227A9C3-610D-5A57-53C1-B0DF900B66BB}"/>
              </a:ext>
            </a:extLst>
          </p:cNvPr>
          <p:cNvSpPr txBox="1">
            <a:spLocks/>
          </p:cNvSpPr>
          <p:nvPr/>
        </p:nvSpPr>
        <p:spPr>
          <a:xfrm>
            <a:off x="241738" y="5893065"/>
            <a:ext cx="341862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rPr>
              <a:t>~$ whoami</a:t>
            </a:r>
          </a:p>
        </p:txBody>
      </p:sp>
      <p:sp>
        <p:nvSpPr>
          <p:cNvPr id="2" name="Title 1">
            <a:extLst>
              <a:ext uri="{FF2B5EF4-FFF2-40B4-BE49-F238E27FC236}">
                <a16:creationId xmlns:a16="http://schemas.microsoft.com/office/drawing/2014/main" id="{028101EB-42A5-D326-73F0-B718DCB5A691}"/>
              </a:ext>
            </a:extLst>
          </p:cNvPr>
          <p:cNvSpPr>
            <a:spLocks noGrp="1"/>
          </p:cNvSpPr>
          <p:nvPr>
            <p:ph type="title" idx="4294967295"/>
          </p:nvPr>
        </p:nvSpPr>
        <p:spPr>
          <a:xfrm>
            <a:off x="96016" y="4730171"/>
            <a:ext cx="3084513" cy="1743433"/>
          </a:xfrm>
        </p:spPr>
        <p:txBody>
          <a:bodyPr anchor="ctr">
            <a:normAutofit/>
          </a:bodyPr>
          <a:lstStyle/>
          <a:p>
            <a:r>
              <a:rPr lang="en-US" sz="3600" dirty="0">
                <a:solidFill>
                  <a:srgbClr val="FFFFFF"/>
                </a:solidFill>
              </a:rPr>
              <a:t>About Me</a:t>
            </a:r>
            <a:endParaRPr lang="en-IN" sz="3600" dirty="0">
              <a:solidFill>
                <a:srgbClr val="FFFFFF"/>
              </a:solidFill>
            </a:endParaRPr>
          </a:p>
        </p:txBody>
      </p:sp>
    </p:spTree>
    <p:extLst>
      <p:ext uri="{BB962C8B-B14F-4D97-AF65-F5344CB8AC3E}">
        <p14:creationId xmlns:p14="http://schemas.microsoft.com/office/powerpoint/2010/main" val="296328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139">
            <a:extLst>
              <a:ext uri="{FF2B5EF4-FFF2-40B4-BE49-F238E27FC236}">
                <a16:creationId xmlns:a16="http://schemas.microsoft.com/office/drawing/2014/main" id="{13623931-15D2-4834-8280-54ACC1445BD1}"/>
              </a:ext>
            </a:extLst>
          </p:cNvPr>
          <p:cNvSpPr txBox="1"/>
          <p:nvPr/>
        </p:nvSpPr>
        <p:spPr>
          <a:xfrm>
            <a:off x="4660065" y="91380"/>
            <a:ext cx="6603439" cy="923330"/>
          </a:xfrm>
          <a:prstGeom prst="rect">
            <a:avLst/>
          </a:prstGeom>
          <a:noFill/>
        </p:spPr>
        <p:txBody>
          <a:bodyPr wrap="square" rtlCol="0" anchor="ctr">
            <a:spAutoFit/>
          </a:bodyPr>
          <a:lstStyle/>
          <a:p>
            <a:r>
              <a:rPr lang="en-US" altLang="ko-KR" sz="5400" dirty="0">
                <a:solidFill>
                  <a:schemeClr val="accent2"/>
                </a:solidFill>
                <a:cs typeface="Arial" pitchFamily="34" charset="0"/>
              </a:rPr>
              <a:t>Agenda</a:t>
            </a:r>
            <a:endParaRPr lang="ko-KR" altLang="en-US" sz="5400" dirty="0">
              <a:solidFill>
                <a:schemeClr val="accent6"/>
              </a:solidFill>
              <a:cs typeface="Arial" pitchFamily="34" charset="0"/>
            </a:endParaRPr>
          </a:p>
        </p:txBody>
      </p:sp>
      <p:sp>
        <p:nvSpPr>
          <p:cNvPr id="3" name="TextBox 2">
            <a:extLst>
              <a:ext uri="{FF2B5EF4-FFF2-40B4-BE49-F238E27FC236}">
                <a16:creationId xmlns:a16="http://schemas.microsoft.com/office/drawing/2014/main" id="{3A68321E-078B-E452-16F5-33B3A7CBEB3D}"/>
              </a:ext>
            </a:extLst>
          </p:cNvPr>
          <p:cNvSpPr txBox="1"/>
          <p:nvPr/>
        </p:nvSpPr>
        <p:spPr>
          <a:xfrm>
            <a:off x="4660064" y="1495422"/>
            <a:ext cx="6603439" cy="4678204"/>
          </a:xfrm>
          <a:prstGeom prst="rect">
            <a:avLst/>
          </a:prstGeom>
          <a:noFill/>
        </p:spPr>
        <p:txBody>
          <a:bodyPr wrap="square" rtlCol="0" anchor="ctr">
            <a:spAutoFit/>
          </a:bodyPr>
          <a:lstStyle/>
          <a:p>
            <a:pPr marL="342900" indent="-342900">
              <a:buFont typeface="Arial" panose="020B0604020202020204" pitchFamily="34" charset="0"/>
              <a:buChar char="•"/>
            </a:pPr>
            <a:r>
              <a:rPr lang="en-US" altLang="ko-KR" sz="2000" dirty="0">
                <a:solidFill>
                  <a:schemeClr val="accent2"/>
                </a:solidFill>
                <a:cs typeface="Arial" pitchFamily="34" charset="0"/>
              </a:rPr>
              <a:t>What is Supply Chain Attacks?</a:t>
            </a:r>
          </a:p>
          <a:p>
            <a:pPr marL="342900" indent="-342900">
              <a:buFont typeface="Arial" panose="020B0604020202020204" pitchFamily="34" charset="0"/>
              <a:buChar char="•"/>
            </a:pPr>
            <a:r>
              <a:rPr lang="en-US" altLang="ko-KR" sz="2000" dirty="0">
                <a:solidFill>
                  <a:schemeClr val="accent2"/>
                </a:solidFill>
                <a:cs typeface="Arial" pitchFamily="34" charset="0"/>
              </a:rPr>
              <a:t>Attack Vectors and Target Industries</a:t>
            </a:r>
          </a:p>
          <a:p>
            <a:pPr marL="342900" indent="-342900">
              <a:buFont typeface="Arial" panose="020B0604020202020204" pitchFamily="34" charset="0"/>
              <a:buChar char="•"/>
            </a:pPr>
            <a:r>
              <a:rPr lang="en-US" altLang="ko-KR" sz="2000" dirty="0">
                <a:solidFill>
                  <a:schemeClr val="accent2"/>
                </a:solidFill>
                <a:cs typeface="Arial" pitchFamily="34" charset="0"/>
              </a:rPr>
              <a:t>Why Supply Chain Risk Management Matters?</a:t>
            </a:r>
          </a:p>
          <a:p>
            <a:pPr marL="342900" indent="-342900">
              <a:buFont typeface="Arial" panose="020B0604020202020204" pitchFamily="34" charset="0"/>
              <a:buChar char="•"/>
            </a:pPr>
            <a:r>
              <a:rPr lang="en-US" altLang="ko-KR" sz="2000" dirty="0">
                <a:solidFill>
                  <a:schemeClr val="accent2"/>
                </a:solidFill>
                <a:cs typeface="Arial" pitchFamily="34" charset="0"/>
              </a:rPr>
              <a:t>Risks Associated with Third-Party Vendors.</a:t>
            </a:r>
          </a:p>
          <a:p>
            <a:pPr marL="342900" indent="-342900">
              <a:buFont typeface="Arial" panose="020B0604020202020204" pitchFamily="34" charset="0"/>
              <a:buChar char="•"/>
            </a:pPr>
            <a:r>
              <a:rPr lang="en-US" altLang="ko-KR" sz="2000" dirty="0">
                <a:solidFill>
                  <a:schemeClr val="accent2"/>
                </a:solidFill>
                <a:cs typeface="Arial" pitchFamily="34" charset="0"/>
              </a:rPr>
              <a:t>Case Study 1 and Case Study 2</a:t>
            </a:r>
          </a:p>
          <a:p>
            <a:pPr marL="342900" indent="-342900">
              <a:buFont typeface="Arial" panose="020B0604020202020204" pitchFamily="34" charset="0"/>
              <a:buChar char="•"/>
            </a:pPr>
            <a:r>
              <a:rPr lang="en-US" altLang="ko-KR" sz="2000" dirty="0">
                <a:solidFill>
                  <a:schemeClr val="accent2"/>
                </a:solidFill>
                <a:cs typeface="Arial" pitchFamily="34" charset="0"/>
              </a:rPr>
              <a:t>Evaluating Cybersecurity Risks</a:t>
            </a:r>
          </a:p>
          <a:p>
            <a:pPr marL="342900" indent="-342900">
              <a:buFont typeface="Arial" panose="020B0604020202020204" pitchFamily="34" charset="0"/>
              <a:buChar char="•"/>
            </a:pPr>
            <a:r>
              <a:rPr lang="en-US" altLang="ko-KR" sz="2000" dirty="0">
                <a:solidFill>
                  <a:schemeClr val="accent2"/>
                </a:solidFill>
                <a:cs typeface="Arial" pitchFamily="34" charset="0"/>
              </a:rPr>
              <a:t>Vendor Risk Assessment</a:t>
            </a:r>
          </a:p>
          <a:p>
            <a:pPr marL="342900" indent="-342900">
              <a:buFont typeface="Arial" panose="020B0604020202020204" pitchFamily="34" charset="0"/>
              <a:buChar char="•"/>
            </a:pPr>
            <a:r>
              <a:rPr lang="en-US" altLang="ko-KR" sz="2000" dirty="0">
                <a:solidFill>
                  <a:schemeClr val="accent2"/>
                </a:solidFill>
                <a:cs typeface="Arial" pitchFamily="34" charset="0"/>
              </a:rPr>
              <a:t>Controlling Supply Chain Risk Frameworks</a:t>
            </a:r>
          </a:p>
          <a:p>
            <a:pPr marL="342900" indent="-342900">
              <a:buFont typeface="Arial" panose="020B0604020202020204" pitchFamily="34" charset="0"/>
              <a:buChar char="•"/>
            </a:pPr>
            <a:r>
              <a:rPr lang="en-US" altLang="ko-KR" sz="2000" dirty="0">
                <a:solidFill>
                  <a:schemeClr val="accent2"/>
                </a:solidFill>
                <a:cs typeface="Arial" pitchFamily="34" charset="0"/>
              </a:rPr>
              <a:t>Best Practices for Risk Reduction</a:t>
            </a:r>
          </a:p>
          <a:p>
            <a:pPr marL="342900" indent="-342900">
              <a:buFont typeface="Arial" panose="020B0604020202020204" pitchFamily="34" charset="0"/>
              <a:buChar char="•"/>
            </a:pPr>
            <a:r>
              <a:rPr lang="en-US" altLang="ko-KR" sz="2000" dirty="0">
                <a:solidFill>
                  <a:schemeClr val="accent2"/>
                </a:solidFill>
                <a:cs typeface="Arial" pitchFamily="34" charset="0"/>
              </a:rPr>
              <a:t>Vendor Relationship Management</a:t>
            </a:r>
          </a:p>
          <a:p>
            <a:pPr marL="342900" indent="-342900">
              <a:buFont typeface="Arial" panose="020B0604020202020204" pitchFamily="34" charset="0"/>
              <a:buChar char="•"/>
            </a:pPr>
            <a:r>
              <a:rPr lang="en-US" altLang="ko-KR" sz="2000" dirty="0">
                <a:solidFill>
                  <a:schemeClr val="accent2"/>
                </a:solidFill>
                <a:cs typeface="Arial" pitchFamily="34" charset="0"/>
              </a:rPr>
              <a:t>Legal and Regulatory Requirements</a:t>
            </a:r>
          </a:p>
          <a:p>
            <a:pPr marL="342900" indent="-342900">
              <a:buFont typeface="Arial" panose="020B0604020202020204" pitchFamily="34" charset="0"/>
              <a:buChar char="•"/>
            </a:pPr>
            <a:r>
              <a:rPr lang="en-US" altLang="ko-KR" sz="2000" dirty="0">
                <a:solidFill>
                  <a:schemeClr val="accent2"/>
                </a:solidFill>
                <a:cs typeface="Arial" pitchFamily="34" charset="0"/>
              </a:rPr>
              <a:t>Implementing Effective Procurement Strategies</a:t>
            </a:r>
          </a:p>
          <a:p>
            <a:pPr marL="342900" indent="-342900">
              <a:buFont typeface="Arial" panose="020B0604020202020204" pitchFamily="34" charset="0"/>
              <a:buChar char="•"/>
            </a:pPr>
            <a:r>
              <a:rPr lang="en-US" altLang="ko-KR" sz="2000" dirty="0">
                <a:solidFill>
                  <a:schemeClr val="accent2"/>
                </a:solidFill>
                <a:cs typeface="Arial" pitchFamily="34" charset="0"/>
              </a:rPr>
              <a:t>Recent Developments in Supply Chain Risk Management</a:t>
            </a:r>
          </a:p>
          <a:p>
            <a:pPr marL="342900" indent="-342900">
              <a:buFont typeface="Arial" panose="020B0604020202020204" pitchFamily="34" charset="0"/>
              <a:buChar char="•"/>
            </a:pPr>
            <a:r>
              <a:rPr lang="en-US" altLang="ko-KR" sz="2000" dirty="0">
                <a:cs typeface="Arial" pitchFamily="34" charset="0"/>
              </a:rPr>
              <a:t>Q&amp;A</a:t>
            </a:r>
            <a:endParaRPr lang="ko-KR" altLang="en-US" sz="2000" dirty="0">
              <a:cs typeface="Arial" pitchFamily="34" charset="0"/>
            </a:endParaRPr>
          </a:p>
        </p:txBody>
      </p:sp>
      <p:sp>
        <p:nvSpPr>
          <p:cNvPr id="5" name="Freeform: Shape 4">
            <a:extLst>
              <a:ext uri="{FF2B5EF4-FFF2-40B4-BE49-F238E27FC236}">
                <a16:creationId xmlns:a16="http://schemas.microsoft.com/office/drawing/2014/main" id="{23E21FD6-CB40-6E3B-97EC-2749DB7F19FF}"/>
              </a:ext>
            </a:extLst>
          </p:cNvPr>
          <p:cNvSpPr/>
          <p:nvPr/>
        </p:nvSpPr>
        <p:spPr>
          <a:xfrm>
            <a:off x="1941363" y="5106029"/>
            <a:ext cx="893052" cy="892469"/>
          </a:xfrm>
          <a:custGeom>
            <a:avLst/>
            <a:gdLst>
              <a:gd name="connsiteX0" fmla="*/ 446879 w 893052"/>
              <a:gd name="connsiteY0" fmla="*/ 366069 h 892469"/>
              <a:gd name="connsiteX1" fmla="*/ 367213 w 893052"/>
              <a:gd name="connsiteY1" fmla="*/ 445391 h 892469"/>
              <a:gd name="connsiteX2" fmla="*/ 446535 w 893052"/>
              <a:gd name="connsiteY2" fmla="*/ 525402 h 892469"/>
              <a:gd name="connsiteX3" fmla="*/ 526373 w 893052"/>
              <a:gd name="connsiteY3" fmla="*/ 445907 h 892469"/>
              <a:gd name="connsiteX4" fmla="*/ 446879 w 893052"/>
              <a:gd name="connsiteY4" fmla="*/ 366069 h 892469"/>
              <a:gd name="connsiteX5" fmla="*/ 447223 w 893052"/>
              <a:gd name="connsiteY5" fmla="*/ 129135 h 892469"/>
              <a:gd name="connsiteX6" fmla="*/ 763479 w 893052"/>
              <a:gd name="connsiteY6" fmla="*/ 446251 h 892469"/>
              <a:gd name="connsiteX7" fmla="*/ 446018 w 893052"/>
              <a:gd name="connsiteY7" fmla="*/ 762164 h 892469"/>
              <a:gd name="connsiteX8" fmla="*/ 130278 w 893052"/>
              <a:gd name="connsiteY8" fmla="*/ 445219 h 892469"/>
              <a:gd name="connsiteX9" fmla="*/ 447223 w 893052"/>
              <a:gd name="connsiteY9" fmla="*/ 129135 h 892469"/>
              <a:gd name="connsiteX10" fmla="*/ 446879 w 893052"/>
              <a:gd name="connsiteY10" fmla="*/ 119843 h 892469"/>
              <a:gd name="connsiteX11" fmla="*/ 120643 w 893052"/>
              <a:gd name="connsiteY11" fmla="*/ 444187 h 892469"/>
              <a:gd name="connsiteX12" fmla="*/ 446363 w 893052"/>
              <a:gd name="connsiteY12" fmla="*/ 771283 h 892469"/>
              <a:gd name="connsiteX13" fmla="*/ 772599 w 893052"/>
              <a:gd name="connsiteY13" fmla="*/ 445391 h 892469"/>
              <a:gd name="connsiteX14" fmla="*/ 446879 w 893052"/>
              <a:gd name="connsiteY14" fmla="*/ 119843 h 892469"/>
              <a:gd name="connsiteX15" fmla="*/ 500047 w 893052"/>
              <a:gd name="connsiteY15" fmla="*/ 85 h 892469"/>
              <a:gd name="connsiteX16" fmla="*/ 504692 w 893052"/>
              <a:gd name="connsiteY16" fmla="*/ 258 h 892469"/>
              <a:gd name="connsiteX17" fmla="*/ 524652 w 893052"/>
              <a:gd name="connsiteY17" fmla="*/ 21766 h 892469"/>
              <a:gd name="connsiteX18" fmla="*/ 525857 w 893052"/>
              <a:gd name="connsiteY18" fmla="*/ 61857 h 892469"/>
              <a:gd name="connsiteX19" fmla="*/ 532911 w 893052"/>
              <a:gd name="connsiteY19" fmla="*/ 73557 h 892469"/>
              <a:gd name="connsiteX20" fmla="*/ 558377 w 893052"/>
              <a:gd name="connsiteY20" fmla="*/ 80268 h 892469"/>
              <a:gd name="connsiteX21" fmla="*/ 570422 w 893052"/>
              <a:gd name="connsiteY21" fmla="*/ 73901 h 892469"/>
              <a:gd name="connsiteX22" fmla="*/ 593306 w 893052"/>
              <a:gd name="connsiteY22" fmla="*/ 37252 h 892469"/>
              <a:gd name="connsiteX23" fmla="*/ 615503 w 893052"/>
              <a:gd name="connsiteY23" fmla="*/ 29509 h 892469"/>
              <a:gd name="connsiteX24" fmla="*/ 619460 w 893052"/>
              <a:gd name="connsiteY24" fmla="*/ 30885 h 892469"/>
              <a:gd name="connsiteX25" fmla="*/ 632021 w 893052"/>
              <a:gd name="connsiteY25" fmla="*/ 55491 h 892469"/>
              <a:gd name="connsiteX26" fmla="*/ 623074 w 893052"/>
              <a:gd name="connsiteY26" fmla="*/ 94033 h 892469"/>
              <a:gd name="connsiteX27" fmla="*/ 629268 w 893052"/>
              <a:gd name="connsiteY27" fmla="*/ 110724 h 892469"/>
              <a:gd name="connsiteX28" fmla="*/ 649227 w 893052"/>
              <a:gd name="connsiteY28" fmla="*/ 121736 h 892469"/>
              <a:gd name="connsiteX29" fmla="*/ 662477 w 893052"/>
              <a:gd name="connsiteY29" fmla="*/ 118639 h 892469"/>
              <a:gd name="connsiteX30" fmla="*/ 694137 w 893052"/>
              <a:gd name="connsiteY30" fmla="*/ 89215 h 892469"/>
              <a:gd name="connsiteX31" fmla="*/ 717538 w 893052"/>
              <a:gd name="connsiteY31" fmla="*/ 87323 h 892469"/>
              <a:gd name="connsiteX32" fmla="*/ 718742 w 893052"/>
              <a:gd name="connsiteY32" fmla="*/ 88183 h 892469"/>
              <a:gd name="connsiteX33" fmla="*/ 726141 w 893052"/>
              <a:gd name="connsiteY33" fmla="*/ 117951 h 892469"/>
              <a:gd name="connsiteX34" fmla="*/ 707730 w 893052"/>
              <a:gd name="connsiteY34" fmla="*/ 152363 h 892469"/>
              <a:gd name="connsiteX35" fmla="*/ 709279 w 893052"/>
              <a:gd name="connsiteY35" fmla="*/ 168710 h 892469"/>
              <a:gd name="connsiteX36" fmla="*/ 724764 w 893052"/>
              <a:gd name="connsiteY36" fmla="*/ 184024 h 892469"/>
              <a:gd name="connsiteX37" fmla="*/ 740250 w 893052"/>
              <a:gd name="connsiteY37" fmla="*/ 185400 h 892469"/>
              <a:gd name="connsiteX38" fmla="*/ 779309 w 893052"/>
              <a:gd name="connsiteY38" fmla="*/ 164752 h 892469"/>
              <a:gd name="connsiteX39" fmla="*/ 800645 w 893052"/>
              <a:gd name="connsiteY39" fmla="*/ 169226 h 892469"/>
              <a:gd name="connsiteX40" fmla="*/ 807184 w 893052"/>
              <a:gd name="connsiteY40" fmla="*/ 178001 h 892469"/>
              <a:gd name="connsiteX41" fmla="*/ 805463 w 893052"/>
              <a:gd name="connsiteY41" fmla="*/ 197273 h 892469"/>
              <a:gd name="connsiteX42" fmla="*/ 774319 w 893052"/>
              <a:gd name="connsiteY42" fmla="*/ 230825 h 892469"/>
              <a:gd name="connsiteX43" fmla="*/ 771566 w 893052"/>
              <a:gd name="connsiteY43" fmla="*/ 244591 h 892469"/>
              <a:gd name="connsiteX44" fmla="*/ 783439 w 893052"/>
              <a:gd name="connsiteY44" fmla="*/ 265238 h 892469"/>
              <a:gd name="connsiteX45" fmla="*/ 798580 w 893052"/>
              <a:gd name="connsiteY45" fmla="*/ 270229 h 892469"/>
              <a:gd name="connsiteX46" fmla="*/ 842629 w 893052"/>
              <a:gd name="connsiteY46" fmla="*/ 260249 h 892469"/>
              <a:gd name="connsiteX47" fmla="*/ 858975 w 893052"/>
              <a:gd name="connsiteY47" fmla="*/ 267819 h 892469"/>
              <a:gd name="connsiteX48" fmla="*/ 864137 w 893052"/>
              <a:gd name="connsiteY48" fmla="*/ 279692 h 892469"/>
              <a:gd name="connsiteX49" fmla="*/ 857082 w 893052"/>
              <a:gd name="connsiteY49" fmla="*/ 298963 h 892469"/>
              <a:gd name="connsiteX50" fmla="*/ 820777 w 893052"/>
              <a:gd name="connsiteY50" fmla="*/ 321504 h 892469"/>
              <a:gd name="connsiteX51" fmla="*/ 813034 w 893052"/>
              <a:gd name="connsiteY51" fmla="*/ 338366 h 892469"/>
              <a:gd name="connsiteX52" fmla="*/ 818368 w 893052"/>
              <a:gd name="connsiteY52" fmla="*/ 357982 h 892469"/>
              <a:gd name="connsiteX53" fmla="*/ 831273 w 893052"/>
              <a:gd name="connsiteY53" fmla="*/ 367101 h 892469"/>
              <a:gd name="connsiteX54" fmla="*/ 876526 w 893052"/>
              <a:gd name="connsiteY54" fmla="*/ 368822 h 892469"/>
              <a:gd name="connsiteX55" fmla="*/ 891152 w 893052"/>
              <a:gd name="connsiteY55" fmla="*/ 380350 h 892469"/>
              <a:gd name="connsiteX56" fmla="*/ 893044 w 893052"/>
              <a:gd name="connsiteY56" fmla="*/ 394288 h 892469"/>
              <a:gd name="connsiteX57" fmla="*/ 881860 w 893052"/>
              <a:gd name="connsiteY57" fmla="*/ 410118 h 892469"/>
              <a:gd name="connsiteX58" fmla="*/ 841080 w 893052"/>
              <a:gd name="connsiteY58" fmla="*/ 422679 h 892469"/>
              <a:gd name="connsiteX59" fmla="*/ 828348 w 893052"/>
              <a:gd name="connsiteY59" fmla="*/ 438852 h 892469"/>
              <a:gd name="connsiteX60" fmla="*/ 829208 w 893052"/>
              <a:gd name="connsiteY60" fmla="*/ 460189 h 892469"/>
              <a:gd name="connsiteX61" fmla="*/ 837983 w 893052"/>
              <a:gd name="connsiteY61" fmla="*/ 469480 h 892469"/>
              <a:gd name="connsiteX62" fmla="*/ 880827 w 893052"/>
              <a:gd name="connsiteY62" fmla="*/ 482557 h 892469"/>
              <a:gd name="connsiteX63" fmla="*/ 893044 w 893052"/>
              <a:gd name="connsiteY63" fmla="*/ 499592 h 892469"/>
              <a:gd name="connsiteX64" fmla="*/ 893044 w 893052"/>
              <a:gd name="connsiteY64" fmla="*/ 502689 h 892469"/>
              <a:gd name="connsiteX65" fmla="*/ 871020 w 893052"/>
              <a:gd name="connsiteY65" fmla="*/ 524541 h 892469"/>
              <a:gd name="connsiteX66" fmla="*/ 830413 w 893052"/>
              <a:gd name="connsiteY66" fmla="*/ 525746 h 892469"/>
              <a:gd name="connsiteX67" fmla="*/ 819572 w 893052"/>
              <a:gd name="connsiteY67" fmla="*/ 532456 h 892469"/>
              <a:gd name="connsiteX68" fmla="*/ 812690 w 893052"/>
              <a:gd name="connsiteY68" fmla="*/ 557922 h 892469"/>
              <a:gd name="connsiteX69" fmla="*/ 819400 w 893052"/>
              <a:gd name="connsiteY69" fmla="*/ 570311 h 892469"/>
              <a:gd name="connsiteX70" fmla="*/ 855190 w 893052"/>
              <a:gd name="connsiteY70" fmla="*/ 592679 h 892469"/>
              <a:gd name="connsiteX71" fmla="*/ 863277 w 893052"/>
              <a:gd name="connsiteY71" fmla="*/ 615564 h 892469"/>
              <a:gd name="connsiteX72" fmla="*/ 857599 w 893052"/>
              <a:gd name="connsiteY72" fmla="*/ 627264 h 892469"/>
              <a:gd name="connsiteX73" fmla="*/ 846587 w 893052"/>
              <a:gd name="connsiteY73" fmla="*/ 632770 h 892469"/>
              <a:gd name="connsiteX74" fmla="*/ 819228 w 893052"/>
              <a:gd name="connsiteY74" fmla="*/ 626748 h 892469"/>
              <a:gd name="connsiteX75" fmla="*/ 796860 w 893052"/>
              <a:gd name="connsiteY75" fmla="*/ 621586 h 892469"/>
              <a:gd name="connsiteX76" fmla="*/ 785159 w 893052"/>
              <a:gd name="connsiteY76" fmla="*/ 625200 h 892469"/>
              <a:gd name="connsiteX77" fmla="*/ 771050 w 893052"/>
              <a:gd name="connsiteY77" fmla="*/ 650493 h 892469"/>
              <a:gd name="connsiteX78" fmla="*/ 774491 w 893052"/>
              <a:gd name="connsiteY78" fmla="*/ 661333 h 892469"/>
              <a:gd name="connsiteX79" fmla="*/ 804603 w 893052"/>
              <a:gd name="connsiteY79" fmla="*/ 693682 h 892469"/>
              <a:gd name="connsiteX80" fmla="*/ 806495 w 893052"/>
              <a:gd name="connsiteY80" fmla="*/ 715878 h 892469"/>
              <a:gd name="connsiteX81" fmla="*/ 805291 w 893052"/>
              <a:gd name="connsiteY81" fmla="*/ 717599 h 892469"/>
              <a:gd name="connsiteX82" fmla="*/ 775007 w 893052"/>
              <a:gd name="connsiteY82" fmla="*/ 725170 h 892469"/>
              <a:gd name="connsiteX83" fmla="*/ 740078 w 893052"/>
              <a:gd name="connsiteY83" fmla="*/ 706586 h 892469"/>
              <a:gd name="connsiteX84" fmla="*/ 726485 w 893052"/>
              <a:gd name="connsiteY84" fmla="*/ 707103 h 892469"/>
              <a:gd name="connsiteX85" fmla="*/ 708762 w 893052"/>
              <a:gd name="connsiteY85" fmla="*/ 724481 h 892469"/>
              <a:gd name="connsiteX86" fmla="*/ 707902 w 893052"/>
              <a:gd name="connsiteY86" fmla="*/ 739451 h 892469"/>
              <a:gd name="connsiteX87" fmla="*/ 728550 w 893052"/>
              <a:gd name="connsiteY87" fmla="*/ 778510 h 892469"/>
              <a:gd name="connsiteX88" fmla="*/ 725109 w 893052"/>
              <a:gd name="connsiteY88" fmla="*/ 798814 h 892469"/>
              <a:gd name="connsiteX89" fmla="*/ 721667 w 893052"/>
              <a:gd name="connsiteY89" fmla="*/ 801911 h 892469"/>
              <a:gd name="connsiteX90" fmla="*/ 692072 w 893052"/>
              <a:gd name="connsiteY90" fmla="*/ 800878 h 892469"/>
              <a:gd name="connsiteX91" fmla="*/ 663165 w 893052"/>
              <a:gd name="connsiteY91" fmla="*/ 773864 h 892469"/>
              <a:gd name="connsiteX92" fmla="*/ 648367 w 893052"/>
              <a:gd name="connsiteY92" fmla="*/ 770939 h 892469"/>
              <a:gd name="connsiteX93" fmla="*/ 628063 w 893052"/>
              <a:gd name="connsiteY93" fmla="*/ 782467 h 892469"/>
              <a:gd name="connsiteX94" fmla="*/ 623074 w 893052"/>
              <a:gd name="connsiteY94" fmla="*/ 797609 h 892469"/>
              <a:gd name="connsiteX95" fmla="*/ 633398 w 893052"/>
              <a:gd name="connsiteY95" fmla="*/ 842690 h 892469"/>
              <a:gd name="connsiteX96" fmla="*/ 626687 w 893052"/>
              <a:gd name="connsiteY96" fmla="*/ 857660 h 892469"/>
              <a:gd name="connsiteX97" fmla="*/ 613954 w 893052"/>
              <a:gd name="connsiteY97" fmla="*/ 863338 h 892469"/>
              <a:gd name="connsiteX98" fmla="*/ 594511 w 893052"/>
              <a:gd name="connsiteY98" fmla="*/ 856456 h 892469"/>
              <a:gd name="connsiteX99" fmla="*/ 571970 w 893052"/>
              <a:gd name="connsiteY99" fmla="*/ 820150 h 892469"/>
              <a:gd name="connsiteX100" fmla="*/ 555108 w 893052"/>
              <a:gd name="connsiteY100" fmla="*/ 812235 h 892469"/>
              <a:gd name="connsiteX101" fmla="*/ 537041 w 893052"/>
              <a:gd name="connsiteY101" fmla="*/ 817053 h 892469"/>
              <a:gd name="connsiteX102" fmla="*/ 526029 w 893052"/>
              <a:gd name="connsiteY102" fmla="*/ 832022 h 892469"/>
              <a:gd name="connsiteX103" fmla="*/ 524824 w 893052"/>
              <a:gd name="connsiteY103" fmla="*/ 872630 h 892469"/>
              <a:gd name="connsiteX104" fmla="*/ 509166 w 893052"/>
              <a:gd name="connsiteY104" fmla="*/ 891213 h 892469"/>
              <a:gd name="connsiteX105" fmla="*/ 499359 w 893052"/>
              <a:gd name="connsiteY105" fmla="*/ 892417 h 892469"/>
              <a:gd name="connsiteX106" fmla="*/ 483529 w 893052"/>
              <a:gd name="connsiteY106" fmla="*/ 881749 h 892469"/>
              <a:gd name="connsiteX107" fmla="*/ 470280 w 893052"/>
              <a:gd name="connsiteY107" fmla="*/ 838561 h 892469"/>
              <a:gd name="connsiteX108" fmla="*/ 457891 w 893052"/>
              <a:gd name="connsiteY108" fmla="*/ 827893 h 892469"/>
              <a:gd name="connsiteX109" fmla="*/ 435178 w 893052"/>
              <a:gd name="connsiteY109" fmla="*/ 828065 h 892469"/>
              <a:gd name="connsiteX110" fmla="*/ 424166 w 893052"/>
              <a:gd name="connsiteY110" fmla="*/ 837528 h 892469"/>
              <a:gd name="connsiteX111" fmla="*/ 411605 w 893052"/>
              <a:gd name="connsiteY111" fmla="*/ 878308 h 892469"/>
              <a:gd name="connsiteX112" fmla="*/ 390441 w 893052"/>
              <a:gd name="connsiteY112" fmla="*/ 891901 h 892469"/>
              <a:gd name="connsiteX113" fmla="*/ 369105 w 893052"/>
              <a:gd name="connsiteY113" fmla="*/ 867812 h 892469"/>
              <a:gd name="connsiteX114" fmla="*/ 368073 w 893052"/>
              <a:gd name="connsiteY114" fmla="*/ 830818 h 892469"/>
              <a:gd name="connsiteX115" fmla="*/ 360330 w 893052"/>
              <a:gd name="connsiteY115" fmla="*/ 818429 h 892469"/>
              <a:gd name="connsiteX116" fmla="*/ 335208 w 893052"/>
              <a:gd name="connsiteY116" fmla="*/ 812063 h 892469"/>
              <a:gd name="connsiteX117" fmla="*/ 323164 w 893052"/>
              <a:gd name="connsiteY117" fmla="*/ 818429 h 892469"/>
              <a:gd name="connsiteX118" fmla="*/ 300279 w 893052"/>
              <a:gd name="connsiteY118" fmla="*/ 855079 h 892469"/>
              <a:gd name="connsiteX119" fmla="*/ 278943 w 893052"/>
              <a:gd name="connsiteY119" fmla="*/ 862822 h 892469"/>
              <a:gd name="connsiteX120" fmla="*/ 277394 w 893052"/>
              <a:gd name="connsiteY120" fmla="*/ 862306 h 892469"/>
              <a:gd name="connsiteX121" fmla="*/ 261908 w 893052"/>
              <a:gd name="connsiteY121" fmla="*/ 835291 h 892469"/>
              <a:gd name="connsiteX122" fmla="*/ 270684 w 893052"/>
              <a:gd name="connsiteY122" fmla="*/ 797265 h 892469"/>
              <a:gd name="connsiteX123" fmla="*/ 265006 w 893052"/>
              <a:gd name="connsiteY123" fmla="*/ 781779 h 892469"/>
              <a:gd name="connsiteX124" fmla="*/ 246594 w 893052"/>
              <a:gd name="connsiteY124" fmla="*/ 771111 h 892469"/>
              <a:gd name="connsiteX125" fmla="*/ 229904 w 893052"/>
              <a:gd name="connsiteY125" fmla="*/ 774208 h 892469"/>
              <a:gd name="connsiteX126" fmla="*/ 198761 w 893052"/>
              <a:gd name="connsiteY126" fmla="*/ 803287 h 892469"/>
              <a:gd name="connsiteX127" fmla="*/ 176908 w 893052"/>
              <a:gd name="connsiteY127" fmla="*/ 805352 h 892469"/>
              <a:gd name="connsiteX128" fmla="*/ 173811 w 893052"/>
              <a:gd name="connsiteY128" fmla="*/ 803287 h 892469"/>
              <a:gd name="connsiteX129" fmla="*/ 166928 w 893052"/>
              <a:gd name="connsiteY129" fmla="*/ 774552 h 892469"/>
              <a:gd name="connsiteX130" fmla="*/ 185511 w 893052"/>
              <a:gd name="connsiteY130" fmla="*/ 739623 h 892469"/>
              <a:gd name="connsiteX131" fmla="*/ 184135 w 893052"/>
              <a:gd name="connsiteY131" fmla="*/ 723277 h 892469"/>
              <a:gd name="connsiteX132" fmla="*/ 168649 w 893052"/>
              <a:gd name="connsiteY132" fmla="*/ 707963 h 892469"/>
              <a:gd name="connsiteX133" fmla="*/ 152647 w 893052"/>
              <a:gd name="connsiteY133" fmla="*/ 706758 h 892469"/>
              <a:gd name="connsiteX134" fmla="*/ 113932 w 893052"/>
              <a:gd name="connsiteY134" fmla="*/ 727235 h 892469"/>
              <a:gd name="connsiteX135" fmla="*/ 92768 w 893052"/>
              <a:gd name="connsiteY135" fmla="*/ 723277 h 892469"/>
              <a:gd name="connsiteX136" fmla="*/ 91392 w 893052"/>
              <a:gd name="connsiteY136" fmla="*/ 721728 h 892469"/>
              <a:gd name="connsiteX137" fmla="*/ 92252 w 893052"/>
              <a:gd name="connsiteY137" fmla="*/ 690068 h 892469"/>
              <a:gd name="connsiteX138" fmla="*/ 118234 w 893052"/>
              <a:gd name="connsiteY138" fmla="*/ 662366 h 892469"/>
              <a:gd name="connsiteX139" fmla="*/ 121331 w 893052"/>
              <a:gd name="connsiteY139" fmla="*/ 647224 h 892469"/>
              <a:gd name="connsiteX140" fmla="*/ 109459 w 893052"/>
              <a:gd name="connsiteY140" fmla="*/ 626576 h 892469"/>
              <a:gd name="connsiteX141" fmla="*/ 94489 w 893052"/>
              <a:gd name="connsiteY141" fmla="*/ 622274 h 892469"/>
              <a:gd name="connsiteX142" fmla="*/ 56979 w 893052"/>
              <a:gd name="connsiteY142" fmla="*/ 630878 h 892469"/>
              <a:gd name="connsiteX143" fmla="*/ 51989 w 893052"/>
              <a:gd name="connsiteY143" fmla="*/ 632082 h 892469"/>
              <a:gd name="connsiteX144" fmla="*/ 33406 w 893052"/>
              <a:gd name="connsiteY144" fmla="*/ 622963 h 892469"/>
              <a:gd name="connsiteX145" fmla="*/ 29104 w 893052"/>
              <a:gd name="connsiteY145" fmla="*/ 612983 h 892469"/>
              <a:gd name="connsiteX146" fmla="*/ 35987 w 893052"/>
              <a:gd name="connsiteY146" fmla="*/ 593539 h 892469"/>
              <a:gd name="connsiteX147" fmla="*/ 71260 w 893052"/>
              <a:gd name="connsiteY147" fmla="*/ 571515 h 892469"/>
              <a:gd name="connsiteX148" fmla="*/ 79691 w 893052"/>
              <a:gd name="connsiteY148" fmla="*/ 551728 h 892469"/>
              <a:gd name="connsiteX149" fmla="*/ 74357 w 893052"/>
              <a:gd name="connsiteY149" fmla="*/ 533833 h 892469"/>
              <a:gd name="connsiteX150" fmla="*/ 61452 w 893052"/>
              <a:gd name="connsiteY150" fmla="*/ 525229 h 892469"/>
              <a:gd name="connsiteX151" fmla="*/ 19813 w 893052"/>
              <a:gd name="connsiteY151" fmla="*/ 524025 h 892469"/>
              <a:gd name="connsiteX152" fmla="*/ 1230 w 893052"/>
              <a:gd name="connsiteY152" fmla="*/ 508367 h 892469"/>
              <a:gd name="connsiteX153" fmla="*/ 541 w 893052"/>
              <a:gd name="connsiteY153" fmla="*/ 504754 h 892469"/>
              <a:gd name="connsiteX154" fmla="*/ 16199 w 893052"/>
              <a:gd name="connsiteY154" fmla="*/ 481009 h 892469"/>
              <a:gd name="connsiteX155" fmla="*/ 53537 w 893052"/>
              <a:gd name="connsiteY155" fmla="*/ 469652 h 892469"/>
              <a:gd name="connsiteX156" fmla="*/ 64722 w 893052"/>
              <a:gd name="connsiteY156" fmla="*/ 457091 h 892469"/>
              <a:gd name="connsiteX157" fmla="*/ 64205 w 893052"/>
              <a:gd name="connsiteY157" fmla="*/ 433174 h 892469"/>
              <a:gd name="connsiteX158" fmla="*/ 55430 w 893052"/>
              <a:gd name="connsiteY158" fmla="*/ 423367 h 892469"/>
              <a:gd name="connsiteX159" fmla="*/ 15683 w 893052"/>
              <a:gd name="connsiteY159" fmla="*/ 411150 h 892469"/>
              <a:gd name="connsiteX160" fmla="*/ 541 w 893052"/>
              <a:gd name="connsiteY160" fmla="*/ 389126 h 892469"/>
              <a:gd name="connsiteX161" fmla="*/ 2090 w 893052"/>
              <a:gd name="connsiteY161" fmla="*/ 380006 h 892469"/>
              <a:gd name="connsiteX162" fmla="*/ 16371 w 893052"/>
              <a:gd name="connsiteY162" fmla="*/ 368650 h 892469"/>
              <a:gd name="connsiteX163" fmla="*/ 54914 w 893052"/>
              <a:gd name="connsiteY163" fmla="*/ 367445 h 892469"/>
              <a:gd name="connsiteX164" fmla="*/ 60592 w 893052"/>
              <a:gd name="connsiteY164" fmla="*/ 367273 h 892469"/>
              <a:gd name="connsiteX165" fmla="*/ 75906 w 893052"/>
              <a:gd name="connsiteY165" fmla="*/ 355229 h 892469"/>
              <a:gd name="connsiteX166" fmla="*/ 80379 w 893052"/>
              <a:gd name="connsiteY166" fmla="*/ 338194 h 892469"/>
              <a:gd name="connsiteX167" fmla="*/ 73153 w 893052"/>
              <a:gd name="connsiteY167" fmla="*/ 322020 h 892469"/>
              <a:gd name="connsiteX168" fmla="*/ 37879 w 893052"/>
              <a:gd name="connsiteY168" fmla="*/ 299996 h 892469"/>
              <a:gd name="connsiteX169" fmla="*/ 29964 w 893052"/>
              <a:gd name="connsiteY169" fmla="*/ 277455 h 892469"/>
              <a:gd name="connsiteX170" fmla="*/ 34954 w 893052"/>
              <a:gd name="connsiteY170" fmla="*/ 266615 h 892469"/>
              <a:gd name="connsiteX171" fmla="*/ 50440 w 893052"/>
              <a:gd name="connsiteY171" fmla="*/ 260077 h 892469"/>
              <a:gd name="connsiteX172" fmla="*/ 94489 w 893052"/>
              <a:gd name="connsiteY172" fmla="*/ 270229 h 892469"/>
              <a:gd name="connsiteX173" fmla="*/ 110491 w 893052"/>
              <a:gd name="connsiteY173" fmla="*/ 264894 h 892469"/>
              <a:gd name="connsiteX174" fmla="*/ 121331 w 893052"/>
              <a:gd name="connsiteY174" fmla="*/ 245967 h 892469"/>
              <a:gd name="connsiteX175" fmla="*/ 118234 w 893052"/>
              <a:gd name="connsiteY175" fmla="*/ 229793 h 892469"/>
              <a:gd name="connsiteX176" fmla="*/ 88983 w 893052"/>
              <a:gd name="connsiteY176" fmla="*/ 198649 h 892469"/>
              <a:gd name="connsiteX177" fmla="*/ 87262 w 893052"/>
              <a:gd name="connsiteY177" fmla="*/ 176453 h 892469"/>
              <a:gd name="connsiteX178" fmla="*/ 90187 w 893052"/>
              <a:gd name="connsiteY178" fmla="*/ 172151 h 892469"/>
              <a:gd name="connsiteX179" fmla="*/ 116685 w 893052"/>
              <a:gd name="connsiteY179" fmla="*/ 166301 h 892469"/>
              <a:gd name="connsiteX180" fmla="*/ 152475 w 893052"/>
              <a:gd name="connsiteY180" fmla="*/ 185400 h 892469"/>
              <a:gd name="connsiteX181" fmla="*/ 169337 w 893052"/>
              <a:gd name="connsiteY181" fmla="*/ 183852 h 892469"/>
              <a:gd name="connsiteX182" fmla="*/ 183791 w 893052"/>
              <a:gd name="connsiteY182" fmla="*/ 169570 h 892469"/>
              <a:gd name="connsiteX183" fmla="*/ 185684 w 893052"/>
              <a:gd name="connsiteY183" fmla="*/ 152363 h 892469"/>
              <a:gd name="connsiteX184" fmla="*/ 164864 w 893052"/>
              <a:gd name="connsiteY184" fmla="*/ 113305 h 892469"/>
              <a:gd name="connsiteX185" fmla="*/ 168477 w 893052"/>
              <a:gd name="connsiteY185" fmla="*/ 93517 h 892469"/>
              <a:gd name="connsiteX186" fmla="*/ 179317 w 893052"/>
              <a:gd name="connsiteY186" fmla="*/ 85430 h 892469"/>
              <a:gd name="connsiteX187" fmla="*/ 196868 w 893052"/>
              <a:gd name="connsiteY187" fmla="*/ 87323 h 892469"/>
              <a:gd name="connsiteX188" fmla="*/ 226635 w 893052"/>
              <a:gd name="connsiteY188" fmla="*/ 115025 h 892469"/>
              <a:gd name="connsiteX189" fmla="*/ 251757 w 893052"/>
              <a:gd name="connsiteY189" fmla="*/ 118639 h 892469"/>
              <a:gd name="connsiteX190" fmla="*/ 265866 w 893052"/>
              <a:gd name="connsiteY190" fmla="*/ 109863 h 892469"/>
              <a:gd name="connsiteX191" fmla="*/ 270684 w 893052"/>
              <a:gd name="connsiteY191" fmla="*/ 95066 h 892469"/>
              <a:gd name="connsiteX192" fmla="*/ 260704 w 893052"/>
              <a:gd name="connsiteY192" fmla="*/ 52049 h 892469"/>
              <a:gd name="connsiteX193" fmla="*/ 269135 w 893052"/>
              <a:gd name="connsiteY193" fmla="*/ 33638 h 892469"/>
              <a:gd name="connsiteX194" fmla="*/ 280664 w 893052"/>
              <a:gd name="connsiteY194" fmla="*/ 28820 h 892469"/>
              <a:gd name="connsiteX195" fmla="*/ 298903 w 893052"/>
              <a:gd name="connsiteY195" fmla="*/ 35359 h 892469"/>
              <a:gd name="connsiteX196" fmla="*/ 321959 w 893052"/>
              <a:gd name="connsiteY196" fmla="*/ 72525 h 892469"/>
              <a:gd name="connsiteX197" fmla="*/ 337961 w 893052"/>
              <a:gd name="connsiteY197" fmla="*/ 80268 h 892469"/>
              <a:gd name="connsiteX198" fmla="*/ 359470 w 893052"/>
              <a:gd name="connsiteY198" fmla="*/ 74246 h 892469"/>
              <a:gd name="connsiteX199" fmla="*/ 367385 w 893052"/>
              <a:gd name="connsiteY199" fmla="*/ 62717 h 892469"/>
              <a:gd name="connsiteX200" fmla="*/ 369105 w 893052"/>
              <a:gd name="connsiteY200" fmla="*/ 17980 h 892469"/>
              <a:gd name="connsiteX201" fmla="*/ 381838 w 893052"/>
              <a:gd name="connsiteY201" fmla="*/ 1634 h 892469"/>
              <a:gd name="connsiteX202" fmla="*/ 386484 w 893052"/>
              <a:gd name="connsiteY202" fmla="*/ 602 h 892469"/>
              <a:gd name="connsiteX203" fmla="*/ 412122 w 893052"/>
              <a:gd name="connsiteY203" fmla="*/ 16260 h 892469"/>
              <a:gd name="connsiteX204" fmla="*/ 423478 w 893052"/>
              <a:gd name="connsiteY204" fmla="*/ 54114 h 892469"/>
              <a:gd name="connsiteX205" fmla="*/ 434662 w 893052"/>
              <a:gd name="connsiteY205" fmla="*/ 64266 h 892469"/>
              <a:gd name="connsiteX206" fmla="*/ 459095 w 893052"/>
              <a:gd name="connsiteY206" fmla="*/ 64266 h 892469"/>
              <a:gd name="connsiteX207" fmla="*/ 469935 w 893052"/>
              <a:gd name="connsiteY207" fmla="*/ 54458 h 892469"/>
              <a:gd name="connsiteX208" fmla="*/ 482669 w 893052"/>
              <a:gd name="connsiteY208" fmla="*/ 12646 h 892469"/>
              <a:gd name="connsiteX209" fmla="*/ 500047 w 893052"/>
              <a:gd name="connsiteY209" fmla="*/ 85 h 8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893052" h="892469">
                <a:moveTo>
                  <a:pt x="446879" y="366069"/>
                </a:moveTo>
                <a:cubicBezTo>
                  <a:pt x="399045" y="366069"/>
                  <a:pt x="367040" y="405300"/>
                  <a:pt x="367213" y="445391"/>
                </a:cubicBezTo>
                <a:cubicBezTo>
                  <a:pt x="367385" y="489784"/>
                  <a:pt x="402314" y="525402"/>
                  <a:pt x="446535" y="525402"/>
                </a:cubicBezTo>
                <a:cubicBezTo>
                  <a:pt x="490755" y="525402"/>
                  <a:pt x="526201" y="490300"/>
                  <a:pt x="526373" y="445907"/>
                </a:cubicBezTo>
                <a:cubicBezTo>
                  <a:pt x="526545" y="401686"/>
                  <a:pt x="491788" y="366069"/>
                  <a:pt x="446879" y="366069"/>
                </a:cubicBezTo>
                <a:close/>
                <a:moveTo>
                  <a:pt x="447223" y="129135"/>
                </a:moveTo>
                <a:cubicBezTo>
                  <a:pt x="621181" y="129479"/>
                  <a:pt x="763823" y="271777"/>
                  <a:pt x="763479" y="446251"/>
                </a:cubicBezTo>
                <a:cubicBezTo>
                  <a:pt x="763135" y="618833"/>
                  <a:pt x="623074" y="762508"/>
                  <a:pt x="446018" y="762164"/>
                </a:cubicBezTo>
                <a:cubicBezTo>
                  <a:pt x="267587" y="761648"/>
                  <a:pt x="128902" y="616080"/>
                  <a:pt x="130278" y="445219"/>
                </a:cubicBezTo>
                <a:cubicBezTo>
                  <a:pt x="129246" y="271949"/>
                  <a:pt x="272404" y="128791"/>
                  <a:pt x="447223" y="129135"/>
                </a:cubicBezTo>
                <a:close/>
                <a:moveTo>
                  <a:pt x="446879" y="119843"/>
                </a:moveTo>
                <a:cubicBezTo>
                  <a:pt x="265522" y="119671"/>
                  <a:pt x="121331" y="265066"/>
                  <a:pt x="120643" y="444187"/>
                </a:cubicBezTo>
                <a:cubicBezTo>
                  <a:pt x="119954" y="627609"/>
                  <a:pt x="268791" y="771799"/>
                  <a:pt x="446363" y="771283"/>
                </a:cubicBezTo>
                <a:cubicBezTo>
                  <a:pt x="623418" y="771972"/>
                  <a:pt x="772770" y="629501"/>
                  <a:pt x="772599" y="445391"/>
                </a:cubicBezTo>
                <a:cubicBezTo>
                  <a:pt x="772427" y="264378"/>
                  <a:pt x="627203" y="120015"/>
                  <a:pt x="446879" y="119843"/>
                </a:cubicBezTo>
                <a:close/>
                <a:moveTo>
                  <a:pt x="500047" y="85"/>
                </a:moveTo>
                <a:cubicBezTo>
                  <a:pt x="501595" y="85"/>
                  <a:pt x="503144" y="85"/>
                  <a:pt x="504692" y="258"/>
                </a:cubicBezTo>
                <a:cubicBezTo>
                  <a:pt x="520006" y="1806"/>
                  <a:pt x="524308" y="6452"/>
                  <a:pt x="524652" y="21766"/>
                </a:cubicBezTo>
                <a:cubicBezTo>
                  <a:pt x="524996" y="35187"/>
                  <a:pt x="525513" y="48436"/>
                  <a:pt x="525857" y="61857"/>
                </a:cubicBezTo>
                <a:cubicBezTo>
                  <a:pt x="526029" y="67191"/>
                  <a:pt x="527921" y="71321"/>
                  <a:pt x="532911" y="73557"/>
                </a:cubicBezTo>
                <a:cubicBezTo>
                  <a:pt x="540999" y="77171"/>
                  <a:pt x="549429" y="79580"/>
                  <a:pt x="558377" y="80268"/>
                </a:cubicBezTo>
                <a:cubicBezTo>
                  <a:pt x="563883" y="80612"/>
                  <a:pt x="567669" y="78375"/>
                  <a:pt x="570422" y="73901"/>
                </a:cubicBezTo>
                <a:cubicBezTo>
                  <a:pt x="577993" y="61685"/>
                  <a:pt x="585735" y="49468"/>
                  <a:pt x="593306" y="37252"/>
                </a:cubicBezTo>
                <a:cubicBezTo>
                  <a:pt x="599845" y="26928"/>
                  <a:pt x="603803" y="25551"/>
                  <a:pt x="615503" y="29509"/>
                </a:cubicBezTo>
                <a:cubicBezTo>
                  <a:pt x="616879" y="30025"/>
                  <a:pt x="618084" y="30369"/>
                  <a:pt x="619460" y="30885"/>
                </a:cubicBezTo>
                <a:cubicBezTo>
                  <a:pt x="633053" y="36735"/>
                  <a:pt x="635290" y="41037"/>
                  <a:pt x="632021" y="55491"/>
                </a:cubicBezTo>
                <a:cubicBezTo>
                  <a:pt x="629096" y="68395"/>
                  <a:pt x="626171" y="81128"/>
                  <a:pt x="623074" y="94033"/>
                </a:cubicBezTo>
                <a:cubicBezTo>
                  <a:pt x="621353" y="101088"/>
                  <a:pt x="623074" y="106594"/>
                  <a:pt x="629268" y="110724"/>
                </a:cubicBezTo>
                <a:cubicBezTo>
                  <a:pt x="635635" y="115025"/>
                  <a:pt x="642001" y="118983"/>
                  <a:pt x="649227" y="121736"/>
                </a:cubicBezTo>
                <a:cubicBezTo>
                  <a:pt x="654390" y="123629"/>
                  <a:pt x="658519" y="122424"/>
                  <a:pt x="662477" y="118639"/>
                </a:cubicBezTo>
                <a:cubicBezTo>
                  <a:pt x="672972" y="108659"/>
                  <a:pt x="683469" y="99023"/>
                  <a:pt x="694137" y="89215"/>
                </a:cubicBezTo>
                <a:cubicBezTo>
                  <a:pt x="702912" y="80956"/>
                  <a:pt x="707730" y="80612"/>
                  <a:pt x="717538" y="87323"/>
                </a:cubicBezTo>
                <a:cubicBezTo>
                  <a:pt x="718054" y="87667"/>
                  <a:pt x="718398" y="87839"/>
                  <a:pt x="718742" y="88183"/>
                </a:cubicBezTo>
                <a:cubicBezTo>
                  <a:pt x="735433" y="100228"/>
                  <a:pt x="733024" y="105390"/>
                  <a:pt x="726141" y="117951"/>
                </a:cubicBezTo>
                <a:cubicBezTo>
                  <a:pt x="719947" y="129307"/>
                  <a:pt x="714096" y="141007"/>
                  <a:pt x="707730" y="152363"/>
                </a:cubicBezTo>
                <a:cubicBezTo>
                  <a:pt x="704461" y="158386"/>
                  <a:pt x="705149" y="163548"/>
                  <a:pt x="709279" y="168710"/>
                </a:cubicBezTo>
                <a:cubicBezTo>
                  <a:pt x="713924" y="174388"/>
                  <a:pt x="719086" y="179550"/>
                  <a:pt x="724764" y="184024"/>
                </a:cubicBezTo>
                <a:cubicBezTo>
                  <a:pt x="729582" y="187809"/>
                  <a:pt x="734572" y="188325"/>
                  <a:pt x="740250" y="185400"/>
                </a:cubicBezTo>
                <a:cubicBezTo>
                  <a:pt x="753155" y="178346"/>
                  <a:pt x="766232" y="171463"/>
                  <a:pt x="779309" y="164752"/>
                </a:cubicBezTo>
                <a:cubicBezTo>
                  <a:pt x="788600" y="159934"/>
                  <a:pt x="793935" y="160967"/>
                  <a:pt x="800645" y="169226"/>
                </a:cubicBezTo>
                <a:cubicBezTo>
                  <a:pt x="803054" y="171979"/>
                  <a:pt x="805291" y="174904"/>
                  <a:pt x="807184" y="178001"/>
                </a:cubicBezTo>
                <a:cubicBezTo>
                  <a:pt x="812001" y="185572"/>
                  <a:pt x="811485" y="190562"/>
                  <a:pt x="805463" y="197273"/>
                </a:cubicBezTo>
                <a:cubicBezTo>
                  <a:pt x="795139" y="208457"/>
                  <a:pt x="784815" y="219813"/>
                  <a:pt x="774319" y="230825"/>
                </a:cubicBezTo>
                <a:cubicBezTo>
                  <a:pt x="770362" y="234955"/>
                  <a:pt x="769501" y="239429"/>
                  <a:pt x="771566" y="244591"/>
                </a:cubicBezTo>
                <a:cubicBezTo>
                  <a:pt x="774663" y="251989"/>
                  <a:pt x="778449" y="258872"/>
                  <a:pt x="783439" y="265238"/>
                </a:cubicBezTo>
                <a:cubicBezTo>
                  <a:pt x="787396" y="270401"/>
                  <a:pt x="792214" y="271777"/>
                  <a:pt x="798580" y="270229"/>
                </a:cubicBezTo>
                <a:cubicBezTo>
                  <a:pt x="813206" y="266615"/>
                  <a:pt x="828003" y="263346"/>
                  <a:pt x="842629" y="260249"/>
                </a:cubicBezTo>
                <a:cubicBezTo>
                  <a:pt x="850372" y="258528"/>
                  <a:pt x="855018" y="260765"/>
                  <a:pt x="858975" y="267819"/>
                </a:cubicBezTo>
                <a:cubicBezTo>
                  <a:pt x="861040" y="271605"/>
                  <a:pt x="862761" y="275562"/>
                  <a:pt x="864137" y="279692"/>
                </a:cubicBezTo>
                <a:cubicBezTo>
                  <a:pt x="867062" y="289156"/>
                  <a:pt x="865514" y="293629"/>
                  <a:pt x="857082" y="298963"/>
                </a:cubicBezTo>
                <a:cubicBezTo>
                  <a:pt x="845038" y="306534"/>
                  <a:pt x="833165" y="314449"/>
                  <a:pt x="820777" y="321504"/>
                </a:cubicBezTo>
                <a:cubicBezTo>
                  <a:pt x="813722" y="325633"/>
                  <a:pt x="811829" y="331140"/>
                  <a:pt x="813034" y="338366"/>
                </a:cubicBezTo>
                <a:cubicBezTo>
                  <a:pt x="814066" y="345077"/>
                  <a:pt x="815959" y="351615"/>
                  <a:pt x="818368" y="357982"/>
                </a:cubicBezTo>
                <a:cubicBezTo>
                  <a:pt x="820605" y="363832"/>
                  <a:pt x="824562" y="366929"/>
                  <a:pt x="831273" y="367101"/>
                </a:cubicBezTo>
                <a:cubicBezTo>
                  <a:pt x="846415" y="367273"/>
                  <a:pt x="861384" y="368306"/>
                  <a:pt x="876526" y="368822"/>
                </a:cubicBezTo>
                <a:cubicBezTo>
                  <a:pt x="884785" y="369166"/>
                  <a:pt x="888915" y="372435"/>
                  <a:pt x="891152" y="380350"/>
                </a:cubicBezTo>
                <a:cubicBezTo>
                  <a:pt x="892528" y="384824"/>
                  <a:pt x="893044" y="389470"/>
                  <a:pt x="893044" y="394288"/>
                </a:cubicBezTo>
                <a:cubicBezTo>
                  <a:pt x="893044" y="403579"/>
                  <a:pt x="890463" y="407365"/>
                  <a:pt x="881860" y="410118"/>
                </a:cubicBezTo>
                <a:cubicBezTo>
                  <a:pt x="868267" y="414419"/>
                  <a:pt x="854673" y="418549"/>
                  <a:pt x="841080" y="422679"/>
                </a:cubicBezTo>
                <a:cubicBezTo>
                  <a:pt x="831273" y="425603"/>
                  <a:pt x="828692" y="428701"/>
                  <a:pt x="828348" y="438852"/>
                </a:cubicBezTo>
                <a:cubicBezTo>
                  <a:pt x="828175" y="445907"/>
                  <a:pt x="827659" y="453134"/>
                  <a:pt x="829208" y="460189"/>
                </a:cubicBezTo>
                <a:cubicBezTo>
                  <a:pt x="830240" y="465007"/>
                  <a:pt x="833165" y="467932"/>
                  <a:pt x="837983" y="469480"/>
                </a:cubicBezTo>
                <a:cubicBezTo>
                  <a:pt x="852265" y="473782"/>
                  <a:pt x="866546" y="478083"/>
                  <a:pt x="880827" y="482557"/>
                </a:cubicBezTo>
                <a:cubicBezTo>
                  <a:pt x="890807" y="485654"/>
                  <a:pt x="893216" y="489096"/>
                  <a:pt x="893044" y="499592"/>
                </a:cubicBezTo>
                <a:cubicBezTo>
                  <a:pt x="893044" y="500624"/>
                  <a:pt x="893044" y="501656"/>
                  <a:pt x="893044" y="502689"/>
                </a:cubicBezTo>
                <a:cubicBezTo>
                  <a:pt x="892356" y="518863"/>
                  <a:pt x="887194" y="524025"/>
                  <a:pt x="871020" y="524541"/>
                </a:cubicBezTo>
                <a:cubicBezTo>
                  <a:pt x="857427" y="524885"/>
                  <a:pt x="844006" y="525574"/>
                  <a:pt x="830413" y="525746"/>
                </a:cubicBezTo>
                <a:cubicBezTo>
                  <a:pt x="825250" y="525918"/>
                  <a:pt x="821637" y="528155"/>
                  <a:pt x="819572" y="532456"/>
                </a:cubicBezTo>
                <a:cubicBezTo>
                  <a:pt x="815787" y="540543"/>
                  <a:pt x="813378" y="548975"/>
                  <a:pt x="812690" y="557922"/>
                </a:cubicBezTo>
                <a:cubicBezTo>
                  <a:pt x="812173" y="563600"/>
                  <a:pt x="814582" y="567386"/>
                  <a:pt x="819400" y="570311"/>
                </a:cubicBezTo>
                <a:cubicBezTo>
                  <a:pt x="831445" y="577709"/>
                  <a:pt x="843317" y="585108"/>
                  <a:pt x="855190" y="592679"/>
                </a:cubicBezTo>
                <a:cubicBezTo>
                  <a:pt x="866030" y="599390"/>
                  <a:pt x="867407" y="603519"/>
                  <a:pt x="863277" y="615564"/>
                </a:cubicBezTo>
                <a:cubicBezTo>
                  <a:pt x="861901" y="619694"/>
                  <a:pt x="860008" y="623651"/>
                  <a:pt x="857599" y="627264"/>
                </a:cubicBezTo>
                <a:cubicBezTo>
                  <a:pt x="855362" y="630533"/>
                  <a:pt x="851749" y="632770"/>
                  <a:pt x="846587" y="632770"/>
                </a:cubicBezTo>
                <a:cubicBezTo>
                  <a:pt x="837467" y="630706"/>
                  <a:pt x="828348" y="628641"/>
                  <a:pt x="819228" y="626748"/>
                </a:cubicBezTo>
                <a:cubicBezTo>
                  <a:pt x="811829" y="625027"/>
                  <a:pt x="804258" y="623479"/>
                  <a:pt x="796860" y="621586"/>
                </a:cubicBezTo>
                <a:cubicBezTo>
                  <a:pt x="792042" y="620381"/>
                  <a:pt x="788256" y="621758"/>
                  <a:pt x="785159" y="625200"/>
                </a:cubicBezTo>
                <a:cubicBezTo>
                  <a:pt x="778793" y="632598"/>
                  <a:pt x="773803" y="641030"/>
                  <a:pt x="771050" y="650493"/>
                </a:cubicBezTo>
                <a:cubicBezTo>
                  <a:pt x="769673" y="654967"/>
                  <a:pt x="771738" y="658236"/>
                  <a:pt x="774491" y="661333"/>
                </a:cubicBezTo>
                <a:cubicBezTo>
                  <a:pt x="784471" y="672173"/>
                  <a:pt x="794623" y="683013"/>
                  <a:pt x="804603" y="693682"/>
                </a:cubicBezTo>
                <a:cubicBezTo>
                  <a:pt x="812173" y="701769"/>
                  <a:pt x="812518" y="706586"/>
                  <a:pt x="806495" y="715878"/>
                </a:cubicBezTo>
                <a:cubicBezTo>
                  <a:pt x="806151" y="716394"/>
                  <a:pt x="805807" y="717083"/>
                  <a:pt x="805291" y="717599"/>
                </a:cubicBezTo>
                <a:cubicBezTo>
                  <a:pt x="793935" y="732913"/>
                  <a:pt x="788945" y="733085"/>
                  <a:pt x="775007" y="725170"/>
                </a:cubicBezTo>
                <a:cubicBezTo>
                  <a:pt x="763651" y="718631"/>
                  <a:pt x="751606" y="712781"/>
                  <a:pt x="740078" y="706586"/>
                </a:cubicBezTo>
                <a:cubicBezTo>
                  <a:pt x="735260" y="704006"/>
                  <a:pt x="730787" y="704006"/>
                  <a:pt x="726485" y="707103"/>
                </a:cubicBezTo>
                <a:cubicBezTo>
                  <a:pt x="719602" y="711921"/>
                  <a:pt x="713752" y="717771"/>
                  <a:pt x="708762" y="724481"/>
                </a:cubicBezTo>
                <a:cubicBezTo>
                  <a:pt x="705149" y="729299"/>
                  <a:pt x="704977" y="734117"/>
                  <a:pt x="707902" y="739451"/>
                </a:cubicBezTo>
                <a:cubicBezTo>
                  <a:pt x="714957" y="752356"/>
                  <a:pt x="721839" y="765433"/>
                  <a:pt x="728550" y="778510"/>
                </a:cubicBezTo>
                <a:cubicBezTo>
                  <a:pt x="733196" y="787629"/>
                  <a:pt x="732507" y="791759"/>
                  <a:pt x="725109" y="798814"/>
                </a:cubicBezTo>
                <a:cubicBezTo>
                  <a:pt x="723904" y="799846"/>
                  <a:pt x="722872" y="801051"/>
                  <a:pt x="721667" y="801911"/>
                </a:cubicBezTo>
                <a:cubicBezTo>
                  <a:pt x="710655" y="809998"/>
                  <a:pt x="704977" y="813955"/>
                  <a:pt x="692072" y="800878"/>
                </a:cubicBezTo>
                <a:cubicBezTo>
                  <a:pt x="682780" y="791415"/>
                  <a:pt x="672801" y="782984"/>
                  <a:pt x="663165" y="773864"/>
                </a:cubicBezTo>
                <a:cubicBezTo>
                  <a:pt x="658691" y="769562"/>
                  <a:pt x="653873" y="768702"/>
                  <a:pt x="648367" y="770939"/>
                </a:cubicBezTo>
                <a:cubicBezTo>
                  <a:pt x="641141" y="773864"/>
                  <a:pt x="634258" y="777650"/>
                  <a:pt x="628063" y="782467"/>
                </a:cubicBezTo>
                <a:cubicBezTo>
                  <a:pt x="622902" y="786425"/>
                  <a:pt x="621525" y="791415"/>
                  <a:pt x="623074" y="797609"/>
                </a:cubicBezTo>
                <a:cubicBezTo>
                  <a:pt x="626687" y="812579"/>
                  <a:pt x="630128" y="827721"/>
                  <a:pt x="633398" y="842690"/>
                </a:cubicBezTo>
                <a:cubicBezTo>
                  <a:pt x="634774" y="849229"/>
                  <a:pt x="632537" y="854219"/>
                  <a:pt x="626687" y="857660"/>
                </a:cubicBezTo>
                <a:cubicBezTo>
                  <a:pt x="622729" y="860069"/>
                  <a:pt x="618428" y="861962"/>
                  <a:pt x="613954" y="863338"/>
                </a:cubicBezTo>
                <a:cubicBezTo>
                  <a:pt x="604835" y="866263"/>
                  <a:pt x="599673" y="864542"/>
                  <a:pt x="594511" y="856456"/>
                </a:cubicBezTo>
                <a:cubicBezTo>
                  <a:pt x="586940" y="844411"/>
                  <a:pt x="579197" y="832539"/>
                  <a:pt x="571970" y="820150"/>
                </a:cubicBezTo>
                <a:cubicBezTo>
                  <a:pt x="568013" y="813439"/>
                  <a:pt x="562851" y="810858"/>
                  <a:pt x="555108" y="812235"/>
                </a:cubicBezTo>
                <a:cubicBezTo>
                  <a:pt x="548914" y="813439"/>
                  <a:pt x="542891" y="814988"/>
                  <a:pt x="537041" y="817053"/>
                </a:cubicBezTo>
                <a:cubicBezTo>
                  <a:pt x="528954" y="819978"/>
                  <a:pt x="526373" y="823419"/>
                  <a:pt x="526029" y="832022"/>
                </a:cubicBezTo>
                <a:cubicBezTo>
                  <a:pt x="525513" y="845615"/>
                  <a:pt x="525169" y="859036"/>
                  <a:pt x="524824" y="872630"/>
                </a:cubicBezTo>
                <a:cubicBezTo>
                  <a:pt x="524480" y="885018"/>
                  <a:pt x="521383" y="888976"/>
                  <a:pt x="509166" y="891213"/>
                </a:cubicBezTo>
                <a:cubicBezTo>
                  <a:pt x="505897" y="891901"/>
                  <a:pt x="502628" y="892245"/>
                  <a:pt x="499359" y="892417"/>
                </a:cubicBezTo>
                <a:cubicBezTo>
                  <a:pt x="491272" y="892934"/>
                  <a:pt x="486110" y="889664"/>
                  <a:pt x="483529" y="881749"/>
                </a:cubicBezTo>
                <a:cubicBezTo>
                  <a:pt x="478883" y="867296"/>
                  <a:pt x="474409" y="853014"/>
                  <a:pt x="470280" y="838561"/>
                </a:cubicBezTo>
                <a:cubicBezTo>
                  <a:pt x="468387" y="832022"/>
                  <a:pt x="464429" y="828925"/>
                  <a:pt x="457891" y="827893"/>
                </a:cubicBezTo>
                <a:cubicBezTo>
                  <a:pt x="450320" y="826860"/>
                  <a:pt x="442749" y="826860"/>
                  <a:pt x="435178" y="828065"/>
                </a:cubicBezTo>
                <a:cubicBezTo>
                  <a:pt x="429500" y="828925"/>
                  <a:pt x="425887" y="831850"/>
                  <a:pt x="424166" y="837528"/>
                </a:cubicBezTo>
                <a:cubicBezTo>
                  <a:pt x="420209" y="851121"/>
                  <a:pt x="415907" y="864715"/>
                  <a:pt x="411605" y="878308"/>
                </a:cubicBezTo>
                <a:cubicBezTo>
                  <a:pt x="407820" y="890524"/>
                  <a:pt x="403002" y="893622"/>
                  <a:pt x="390441" y="891901"/>
                </a:cubicBezTo>
                <a:cubicBezTo>
                  <a:pt x="371514" y="889320"/>
                  <a:pt x="369277" y="886739"/>
                  <a:pt x="369105" y="867812"/>
                </a:cubicBezTo>
                <a:cubicBezTo>
                  <a:pt x="368933" y="855423"/>
                  <a:pt x="368417" y="843206"/>
                  <a:pt x="368073" y="830818"/>
                </a:cubicBezTo>
                <a:cubicBezTo>
                  <a:pt x="367901" y="825140"/>
                  <a:pt x="365664" y="820666"/>
                  <a:pt x="360330" y="818429"/>
                </a:cubicBezTo>
                <a:cubicBezTo>
                  <a:pt x="352243" y="814988"/>
                  <a:pt x="343984" y="812579"/>
                  <a:pt x="335208" y="812063"/>
                </a:cubicBezTo>
                <a:cubicBezTo>
                  <a:pt x="329874" y="811718"/>
                  <a:pt x="326089" y="813783"/>
                  <a:pt x="323164" y="818429"/>
                </a:cubicBezTo>
                <a:cubicBezTo>
                  <a:pt x="315765" y="830818"/>
                  <a:pt x="307850" y="842862"/>
                  <a:pt x="300279" y="855079"/>
                </a:cubicBezTo>
                <a:cubicBezTo>
                  <a:pt x="294257" y="864715"/>
                  <a:pt x="289611" y="866435"/>
                  <a:pt x="278943" y="862822"/>
                </a:cubicBezTo>
                <a:cubicBezTo>
                  <a:pt x="278427" y="862650"/>
                  <a:pt x="277911" y="862478"/>
                  <a:pt x="277394" y="862306"/>
                </a:cubicBezTo>
                <a:cubicBezTo>
                  <a:pt x="260876" y="855595"/>
                  <a:pt x="257607" y="851810"/>
                  <a:pt x="261908" y="835291"/>
                </a:cubicBezTo>
                <a:cubicBezTo>
                  <a:pt x="265178" y="822731"/>
                  <a:pt x="267587" y="809998"/>
                  <a:pt x="270684" y="797265"/>
                </a:cubicBezTo>
                <a:cubicBezTo>
                  <a:pt x="272232" y="790726"/>
                  <a:pt x="270512" y="785737"/>
                  <a:pt x="265006" y="781779"/>
                </a:cubicBezTo>
                <a:cubicBezTo>
                  <a:pt x="259155" y="777650"/>
                  <a:pt x="253133" y="774036"/>
                  <a:pt x="246594" y="771111"/>
                </a:cubicBezTo>
                <a:cubicBezTo>
                  <a:pt x="240400" y="768358"/>
                  <a:pt x="235066" y="769390"/>
                  <a:pt x="229904" y="774208"/>
                </a:cubicBezTo>
                <a:cubicBezTo>
                  <a:pt x="219580" y="784016"/>
                  <a:pt x="209085" y="793652"/>
                  <a:pt x="198761" y="803287"/>
                </a:cubicBezTo>
                <a:cubicBezTo>
                  <a:pt x="191018" y="810686"/>
                  <a:pt x="186028" y="811030"/>
                  <a:pt x="176908" y="805352"/>
                </a:cubicBezTo>
                <a:cubicBezTo>
                  <a:pt x="175876" y="804664"/>
                  <a:pt x="174843" y="803975"/>
                  <a:pt x="173811" y="803287"/>
                </a:cubicBezTo>
                <a:cubicBezTo>
                  <a:pt x="160562" y="793824"/>
                  <a:pt x="159358" y="788834"/>
                  <a:pt x="166928" y="774552"/>
                </a:cubicBezTo>
                <a:cubicBezTo>
                  <a:pt x="173123" y="762852"/>
                  <a:pt x="179145" y="751151"/>
                  <a:pt x="185511" y="739623"/>
                </a:cubicBezTo>
                <a:cubicBezTo>
                  <a:pt x="188781" y="733601"/>
                  <a:pt x="188265" y="728439"/>
                  <a:pt x="184135" y="723277"/>
                </a:cubicBezTo>
                <a:cubicBezTo>
                  <a:pt x="179661" y="717599"/>
                  <a:pt x="174499" y="712437"/>
                  <a:pt x="168649" y="707963"/>
                </a:cubicBezTo>
                <a:cubicBezTo>
                  <a:pt x="163487" y="704006"/>
                  <a:pt x="158325" y="703662"/>
                  <a:pt x="152647" y="706758"/>
                </a:cubicBezTo>
                <a:cubicBezTo>
                  <a:pt x="139914" y="713641"/>
                  <a:pt x="127009" y="720524"/>
                  <a:pt x="113932" y="727235"/>
                </a:cubicBezTo>
                <a:cubicBezTo>
                  <a:pt x="104813" y="732052"/>
                  <a:pt x="99479" y="730848"/>
                  <a:pt x="92768" y="723277"/>
                </a:cubicBezTo>
                <a:cubicBezTo>
                  <a:pt x="92252" y="722761"/>
                  <a:pt x="91908" y="722244"/>
                  <a:pt x="91392" y="721728"/>
                </a:cubicBezTo>
                <a:cubicBezTo>
                  <a:pt x="79519" y="707963"/>
                  <a:pt x="79691" y="703145"/>
                  <a:pt x="92252" y="690068"/>
                </a:cubicBezTo>
                <a:cubicBezTo>
                  <a:pt x="101027" y="680777"/>
                  <a:pt x="109287" y="671313"/>
                  <a:pt x="118234" y="662366"/>
                </a:cubicBezTo>
                <a:cubicBezTo>
                  <a:pt x="122708" y="657720"/>
                  <a:pt x="123568" y="652902"/>
                  <a:pt x="121331" y="647224"/>
                </a:cubicBezTo>
                <a:cubicBezTo>
                  <a:pt x="118406" y="639825"/>
                  <a:pt x="114276" y="632942"/>
                  <a:pt x="109459" y="626576"/>
                </a:cubicBezTo>
                <a:cubicBezTo>
                  <a:pt x="105501" y="621414"/>
                  <a:pt x="100167" y="620898"/>
                  <a:pt x="94489" y="622274"/>
                </a:cubicBezTo>
                <a:cubicBezTo>
                  <a:pt x="81928" y="625200"/>
                  <a:pt x="69539" y="628124"/>
                  <a:pt x="56979" y="630878"/>
                </a:cubicBezTo>
                <a:cubicBezTo>
                  <a:pt x="55258" y="631222"/>
                  <a:pt x="53537" y="631738"/>
                  <a:pt x="51989" y="632082"/>
                </a:cubicBezTo>
                <a:cubicBezTo>
                  <a:pt x="42525" y="633803"/>
                  <a:pt x="37707" y="631566"/>
                  <a:pt x="33406" y="622963"/>
                </a:cubicBezTo>
                <a:cubicBezTo>
                  <a:pt x="31857" y="619694"/>
                  <a:pt x="30309" y="616424"/>
                  <a:pt x="29104" y="612983"/>
                </a:cubicBezTo>
                <a:cubicBezTo>
                  <a:pt x="26007" y="603863"/>
                  <a:pt x="27727" y="598701"/>
                  <a:pt x="35987" y="593539"/>
                </a:cubicBezTo>
                <a:cubicBezTo>
                  <a:pt x="47687" y="586141"/>
                  <a:pt x="59560" y="578742"/>
                  <a:pt x="71260" y="571515"/>
                </a:cubicBezTo>
                <a:cubicBezTo>
                  <a:pt x="80551" y="565665"/>
                  <a:pt x="81928" y="562396"/>
                  <a:pt x="79691" y="551728"/>
                </a:cubicBezTo>
                <a:cubicBezTo>
                  <a:pt x="78315" y="545705"/>
                  <a:pt x="76766" y="539511"/>
                  <a:pt x="74357" y="533833"/>
                </a:cubicBezTo>
                <a:cubicBezTo>
                  <a:pt x="71948" y="528155"/>
                  <a:pt x="67819" y="525402"/>
                  <a:pt x="61452" y="525229"/>
                </a:cubicBezTo>
                <a:cubicBezTo>
                  <a:pt x="47515" y="525057"/>
                  <a:pt x="33750" y="524541"/>
                  <a:pt x="19813" y="524025"/>
                </a:cubicBezTo>
                <a:cubicBezTo>
                  <a:pt x="7252" y="523681"/>
                  <a:pt x="3466" y="520412"/>
                  <a:pt x="1230" y="508367"/>
                </a:cubicBezTo>
                <a:cubicBezTo>
                  <a:pt x="1057" y="507162"/>
                  <a:pt x="713" y="505958"/>
                  <a:pt x="541" y="504754"/>
                </a:cubicBezTo>
                <a:cubicBezTo>
                  <a:pt x="-1352" y="489440"/>
                  <a:pt x="1230" y="485482"/>
                  <a:pt x="16199" y="481009"/>
                </a:cubicBezTo>
                <a:cubicBezTo>
                  <a:pt x="28588" y="477223"/>
                  <a:pt x="40976" y="473094"/>
                  <a:pt x="53537" y="469652"/>
                </a:cubicBezTo>
                <a:cubicBezTo>
                  <a:pt x="60420" y="467760"/>
                  <a:pt x="64033" y="463802"/>
                  <a:pt x="64722" y="457091"/>
                </a:cubicBezTo>
                <a:cubicBezTo>
                  <a:pt x="65410" y="449176"/>
                  <a:pt x="65754" y="441089"/>
                  <a:pt x="64205" y="433174"/>
                </a:cubicBezTo>
                <a:cubicBezTo>
                  <a:pt x="63345" y="428012"/>
                  <a:pt x="60420" y="424915"/>
                  <a:pt x="55430" y="423367"/>
                </a:cubicBezTo>
                <a:cubicBezTo>
                  <a:pt x="42181" y="419409"/>
                  <a:pt x="28932" y="415280"/>
                  <a:pt x="15683" y="411150"/>
                </a:cubicBezTo>
                <a:cubicBezTo>
                  <a:pt x="1230" y="406676"/>
                  <a:pt x="-319" y="404267"/>
                  <a:pt x="541" y="389126"/>
                </a:cubicBezTo>
                <a:cubicBezTo>
                  <a:pt x="713" y="386028"/>
                  <a:pt x="1402" y="382931"/>
                  <a:pt x="2090" y="380006"/>
                </a:cubicBezTo>
                <a:cubicBezTo>
                  <a:pt x="4155" y="372435"/>
                  <a:pt x="8456" y="368994"/>
                  <a:pt x="16371" y="368650"/>
                </a:cubicBezTo>
                <a:cubicBezTo>
                  <a:pt x="29276" y="368134"/>
                  <a:pt x="42009" y="367790"/>
                  <a:pt x="54914" y="367445"/>
                </a:cubicBezTo>
                <a:cubicBezTo>
                  <a:pt x="56807" y="367445"/>
                  <a:pt x="58699" y="367273"/>
                  <a:pt x="60592" y="367273"/>
                </a:cubicBezTo>
                <a:cubicBezTo>
                  <a:pt x="69195" y="367618"/>
                  <a:pt x="73669" y="362799"/>
                  <a:pt x="75906" y="355229"/>
                </a:cubicBezTo>
                <a:cubicBezTo>
                  <a:pt x="77627" y="349551"/>
                  <a:pt x="79175" y="343872"/>
                  <a:pt x="80379" y="338194"/>
                </a:cubicBezTo>
                <a:cubicBezTo>
                  <a:pt x="81928" y="330279"/>
                  <a:pt x="80036" y="326494"/>
                  <a:pt x="73153" y="322020"/>
                </a:cubicBezTo>
                <a:cubicBezTo>
                  <a:pt x="61452" y="314621"/>
                  <a:pt x="49580" y="307223"/>
                  <a:pt x="37879" y="299996"/>
                </a:cubicBezTo>
                <a:cubicBezTo>
                  <a:pt x="27384" y="293457"/>
                  <a:pt x="25835" y="289328"/>
                  <a:pt x="29964" y="277455"/>
                </a:cubicBezTo>
                <a:cubicBezTo>
                  <a:pt x="31169" y="273670"/>
                  <a:pt x="32718" y="269884"/>
                  <a:pt x="34954" y="266615"/>
                </a:cubicBezTo>
                <a:cubicBezTo>
                  <a:pt x="38568" y="261109"/>
                  <a:pt x="43557" y="258356"/>
                  <a:pt x="50440" y="260077"/>
                </a:cubicBezTo>
                <a:cubicBezTo>
                  <a:pt x="65066" y="263518"/>
                  <a:pt x="79863" y="266615"/>
                  <a:pt x="94489" y="270229"/>
                </a:cubicBezTo>
                <a:cubicBezTo>
                  <a:pt x="101199" y="271949"/>
                  <a:pt x="106361" y="270401"/>
                  <a:pt x="110491" y="264894"/>
                </a:cubicBezTo>
                <a:cubicBezTo>
                  <a:pt x="114793" y="259044"/>
                  <a:pt x="118578" y="252678"/>
                  <a:pt x="121331" y="245967"/>
                </a:cubicBezTo>
                <a:cubicBezTo>
                  <a:pt x="123740" y="239945"/>
                  <a:pt x="123052" y="234783"/>
                  <a:pt x="118234" y="229793"/>
                </a:cubicBezTo>
                <a:cubicBezTo>
                  <a:pt x="108254" y="219641"/>
                  <a:pt x="98791" y="209145"/>
                  <a:pt x="88983" y="198649"/>
                </a:cubicBezTo>
                <a:cubicBezTo>
                  <a:pt x="81412" y="190390"/>
                  <a:pt x="81068" y="185744"/>
                  <a:pt x="87262" y="176453"/>
                </a:cubicBezTo>
                <a:cubicBezTo>
                  <a:pt x="88294" y="175076"/>
                  <a:pt x="89155" y="173527"/>
                  <a:pt x="90187" y="172151"/>
                </a:cubicBezTo>
                <a:cubicBezTo>
                  <a:pt x="98963" y="160623"/>
                  <a:pt x="103780" y="159590"/>
                  <a:pt x="116685" y="166301"/>
                </a:cubicBezTo>
                <a:cubicBezTo>
                  <a:pt x="128730" y="172667"/>
                  <a:pt x="140774" y="178862"/>
                  <a:pt x="152475" y="185400"/>
                </a:cubicBezTo>
                <a:cubicBezTo>
                  <a:pt x="158669" y="188841"/>
                  <a:pt x="164176" y="188153"/>
                  <a:pt x="169337" y="183852"/>
                </a:cubicBezTo>
                <a:cubicBezTo>
                  <a:pt x="174499" y="179550"/>
                  <a:pt x="179317" y="174732"/>
                  <a:pt x="183791" y="169570"/>
                </a:cubicBezTo>
                <a:cubicBezTo>
                  <a:pt x="188265" y="164236"/>
                  <a:pt x="189297" y="158902"/>
                  <a:pt x="185684" y="152363"/>
                </a:cubicBezTo>
                <a:cubicBezTo>
                  <a:pt x="178457" y="139459"/>
                  <a:pt x="171746" y="126381"/>
                  <a:pt x="164864" y="113305"/>
                </a:cubicBezTo>
                <a:cubicBezTo>
                  <a:pt x="160390" y="104701"/>
                  <a:pt x="161422" y="100056"/>
                  <a:pt x="168477" y="93517"/>
                </a:cubicBezTo>
                <a:cubicBezTo>
                  <a:pt x="171746" y="90420"/>
                  <a:pt x="175360" y="87839"/>
                  <a:pt x="179317" y="85430"/>
                </a:cubicBezTo>
                <a:cubicBezTo>
                  <a:pt x="186200" y="81472"/>
                  <a:pt x="191018" y="81989"/>
                  <a:pt x="196868" y="87323"/>
                </a:cubicBezTo>
                <a:cubicBezTo>
                  <a:pt x="206848" y="96442"/>
                  <a:pt x="216828" y="105734"/>
                  <a:pt x="226635" y="115025"/>
                </a:cubicBezTo>
                <a:cubicBezTo>
                  <a:pt x="236959" y="124833"/>
                  <a:pt x="239196" y="125177"/>
                  <a:pt x="251757" y="118639"/>
                </a:cubicBezTo>
                <a:cubicBezTo>
                  <a:pt x="256746" y="116058"/>
                  <a:pt x="261392" y="113305"/>
                  <a:pt x="265866" y="109863"/>
                </a:cubicBezTo>
                <a:cubicBezTo>
                  <a:pt x="270684" y="105906"/>
                  <a:pt x="272232" y="101260"/>
                  <a:pt x="270684" y="95066"/>
                </a:cubicBezTo>
                <a:cubicBezTo>
                  <a:pt x="267070" y="80784"/>
                  <a:pt x="263973" y="66331"/>
                  <a:pt x="260704" y="52049"/>
                </a:cubicBezTo>
                <a:cubicBezTo>
                  <a:pt x="258639" y="42758"/>
                  <a:pt x="260876" y="38112"/>
                  <a:pt x="269135" y="33638"/>
                </a:cubicBezTo>
                <a:cubicBezTo>
                  <a:pt x="272921" y="31746"/>
                  <a:pt x="276706" y="30197"/>
                  <a:pt x="280664" y="28820"/>
                </a:cubicBezTo>
                <a:cubicBezTo>
                  <a:pt x="289095" y="26240"/>
                  <a:pt x="293913" y="27788"/>
                  <a:pt x="298903" y="35359"/>
                </a:cubicBezTo>
                <a:cubicBezTo>
                  <a:pt x="306817" y="47576"/>
                  <a:pt x="314733" y="59792"/>
                  <a:pt x="321959" y="72525"/>
                </a:cubicBezTo>
                <a:cubicBezTo>
                  <a:pt x="325745" y="79064"/>
                  <a:pt x="330907" y="81300"/>
                  <a:pt x="337961" y="80268"/>
                </a:cubicBezTo>
                <a:cubicBezTo>
                  <a:pt x="345360" y="79064"/>
                  <a:pt x="352587" y="77171"/>
                  <a:pt x="359470" y="74246"/>
                </a:cubicBezTo>
                <a:cubicBezTo>
                  <a:pt x="364459" y="72009"/>
                  <a:pt x="367213" y="68568"/>
                  <a:pt x="367385" y="62717"/>
                </a:cubicBezTo>
                <a:cubicBezTo>
                  <a:pt x="367729" y="47748"/>
                  <a:pt x="368589" y="32950"/>
                  <a:pt x="369105" y="17980"/>
                </a:cubicBezTo>
                <a:cubicBezTo>
                  <a:pt x="369449" y="8345"/>
                  <a:pt x="372547" y="4215"/>
                  <a:pt x="381838" y="1634"/>
                </a:cubicBezTo>
                <a:cubicBezTo>
                  <a:pt x="383386" y="1290"/>
                  <a:pt x="384935" y="774"/>
                  <a:pt x="386484" y="602"/>
                </a:cubicBezTo>
                <a:cubicBezTo>
                  <a:pt x="403518" y="-1291"/>
                  <a:pt x="407648" y="602"/>
                  <a:pt x="412122" y="16260"/>
                </a:cubicBezTo>
                <a:cubicBezTo>
                  <a:pt x="415735" y="28992"/>
                  <a:pt x="420037" y="41381"/>
                  <a:pt x="423478" y="54114"/>
                </a:cubicBezTo>
                <a:cubicBezTo>
                  <a:pt x="425198" y="60136"/>
                  <a:pt x="428812" y="63406"/>
                  <a:pt x="434662" y="64266"/>
                </a:cubicBezTo>
                <a:cubicBezTo>
                  <a:pt x="442749" y="65299"/>
                  <a:pt x="451008" y="65299"/>
                  <a:pt x="459095" y="64266"/>
                </a:cubicBezTo>
                <a:cubicBezTo>
                  <a:pt x="464774" y="63578"/>
                  <a:pt x="468215" y="60136"/>
                  <a:pt x="469935" y="54458"/>
                </a:cubicBezTo>
                <a:cubicBezTo>
                  <a:pt x="474065" y="40521"/>
                  <a:pt x="478367" y="26584"/>
                  <a:pt x="482669" y="12646"/>
                </a:cubicBezTo>
                <a:cubicBezTo>
                  <a:pt x="485938" y="2322"/>
                  <a:pt x="489207" y="-87"/>
                  <a:pt x="500047" y="85"/>
                </a:cubicBezTo>
                <a:close/>
              </a:path>
            </a:pathLst>
          </a:custGeom>
          <a:solidFill>
            <a:schemeClr val="bg1"/>
          </a:solidFill>
          <a:ln w="5155" cap="flat">
            <a:noFill/>
            <a:prstDash val="solid"/>
            <a:miter/>
          </a:ln>
        </p:spPr>
        <p:txBody>
          <a:bodyPr wrap="square" rtlCol="0" anchor="ctr">
            <a:noAutofit/>
          </a:bodyPr>
          <a:lstStyle/>
          <a:p>
            <a:endParaRPr lang="en-US" dirty="0"/>
          </a:p>
        </p:txBody>
      </p:sp>
      <p:pic>
        <p:nvPicPr>
          <p:cNvPr id="7" name="Picture 6">
            <a:extLst>
              <a:ext uri="{FF2B5EF4-FFF2-40B4-BE49-F238E27FC236}">
                <a16:creationId xmlns:a16="http://schemas.microsoft.com/office/drawing/2014/main" id="{EF4004A2-8FEF-D14B-799A-327A685E6522}"/>
              </a:ext>
            </a:extLst>
          </p:cNvPr>
          <p:cNvPicPr>
            <a:picLocks noChangeAspect="1"/>
          </p:cNvPicPr>
          <p:nvPr/>
        </p:nvPicPr>
        <p:blipFill>
          <a:blip r:embed="rId2"/>
          <a:stretch>
            <a:fillRect/>
          </a:stretch>
        </p:blipFill>
        <p:spPr>
          <a:xfrm>
            <a:off x="115714" y="5998498"/>
            <a:ext cx="3670675" cy="647002"/>
          </a:xfrm>
          <a:prstGeom prst="rect">
            <a:avLst/>
          </a:prstGeom>
        </p:spPr>
      </p:pic>
    </p:spTree>
    <p:extLst>
      <p:ext uri="{BB962C8B-B14F-4D97-AF65-F5344CB8AC3E}">
        <p14:creationId xmlns:p14="http://schemas.microsoft.com/office/powerpoint/2010/main" val="279610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619125" y="314325"/>
            <a:ext cx="7455929" cy="723900"/>
          </a:xfrm>
          <a:prstGeom prst="rect">
            <a:avLst/>
          </a:prstGeom>
        </p:spPr>
        <p:txBody>
          <a:bodyPr/>
          <a:lstStyle/>
          <a:p>
            <a:pPr marL="0" indent="0">
              <a:buNone/>
            </a:pPr>
            <a:r>
              <a:rPr lang="en-US" sz="4000" dirty="0">
                <a:solidFill>
                  <a:schemeClr val="bg1"/>
                </a:solidFill>
              </a:rPr>
              <a:t>What is Supply Chain Attacks?</a:t>
            </a:r>
          </a:p>
        </p:txBody>
      </p:sp>
      <p:grpSp>
        <p:nvGrpSpPr>
          <p:cNvPr id="7" name="Group 6">
            <a:extLst>
              <a:ext uri="{FF2B5EF4-FFF2-40B4-BE49-F238E27FC236}">
                <a16:creationId xmlns:a16="http://schemas.microsoft.com/office/drawing/2014/main" id="{9111D823-0061-4D02-A486-14D3049A8C20}"/>
              </a:ext>
            </a:extLst>
          </p:cNvPr>
          <p:cNvGrpSpPr/>
          <p:nvPr/>
        </p:nvGrpSpPr>
        <p:grpSpPr>
          <a:xfrm rot="4991291">
            <a:off x="7490541" y="1701705"/>
            <a:ext cx="4068312" cy="4173038"/>
            <a:chOff x="2527882" y="1769366"/>
            <a:chExt cx="4068312" cy="4173038"/>
          </a:xfrm>
        </p:grpSpPr>
        <p:sp>
          <p:nvSpPr>
            <p:cNvPr id="8" name="Rectangle 8">
              <a:extLst>
                <a:ext uri="{FF2B5EF4-FFF2-40B4-BE49-F238E27FC236}">
                  <a16:creationId xmlns:a16="http://schemas.microsoft.com/office/drawing/2014/main" id="{6197318D-8121-4894-B822-57F602A99361}"/>
                </a:ext>
              </a:extLst>
            </p:cNvPr>
            <p:cNvSpPr/>
            <p:nvPr/>
          </p:nvSpPr>
          <p:spPr>
            <a:xfrm>
              <a:off x="2527882" y="3860800"/>
              <a:ext cx="2044119" cy="2024231"/>
            </a:xfrm>
            <a:custGeom>
              <a:avLst/>
              <a:gdLst/>
              <a:ahLst/>
              <a:cxnLst/>
              <a:rect l="l" t="t" r="r" b="b"/>
              <a:pathLst>
                <a:path w="2044119" h="2024231">
                  <a:moveTo>
                    <a:pt x="366464" y="0"/>
                  </a:moveTo>
                  <a:lnTo>
                    <a:pt x="556662" y="0"/>
                  </a:lnTo>
                  <a:cubicBezTo>
                    <a:pt x="561251" y="574041"/>
                    <a:pt x="908815" y="1117284"/>
                    <a:pt x="1480062" y="1349474"/>
                  </a:cubicBezTo>
                  <a:cubicBezTo>
                    <a:pt x="1664906" y="1424606"/>
                    <a:pt x="1856123" y="1460241"/>
                    <a:pt x="2044119" y="1459681"/>
                  </a:cubicBezTo>
                  <a:lnTo>
                    <a:pt x="2044119" y="1643731"/>
                  </a:lnTo>
                  <a:cubicBezTo>
                    <a:pt x="1976201" y="1643868"/>
                    <a:pt x="1907852" y="1639074"/>
                    <a:pt x="1839496" y="1629946"/>
                  </a:cubicBezTo>
                  <a:lnTo>
                    <a:pt x="1546504" y="2024231"/>
                  </a:lnTo>
                  <a:lnTo>
                    <a:pt x="955093" y="1783846"/>
                  </a:lnTo>
                  <a:lnTo>
                    <a:pt x="1025507" y="1299093"/>
                  </a:lnTo>
                  <a:cubicBezTo>
                    <a:pt x="905134" y="1209445"/>
                    <a:pt x="799404" y="1105116"/>
                    <a:pt x="713898" y="986746"/>
                  </a:cubicBezTo>
                  <a:lnTo>
                    <a:pt x="719682" y="1004573"/>
                  </a:lnTo>
                  <a:lnTo>
                    <a:pt x="195230" y="1037088"/>
                  </a:lnTo>
                  <a:lnTo>
                    <a:pt x="0" y="435261"/>
                  </a:lnTo>
                  <a:lnTo>
                    <a:pt x="381694" y="2021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Oval 21">
              <a:extLst>
                <a:ext uri="{FF2B5EF4-FFF2-40B4-BE49-F238E27FC236}">
                  <a16:creationId xmlns:a16="http://schemas.microsoft.com/office/drawing/2014/main" id="{78B0C82D-1DB1-47F0-B784-D8CB8B58D5C0}"/>
                </a:ext>
              </a:extLst>
            </p:cNvPr>
            <p:cNvSpPr/>
            <p:nvPr/>
          </p:nvSpPr>
          <p:spPr>
            <a:xfrm rot="437364">
              <a:off x="4621552" y="3784736"/>
              <a:ext cx="1916761" cy="2157668"/>
            </a:xfrm>
            <a:custGeom>
              <a:avLst/>
              <a:gdLst/>
              <a:ahLst/>
              <a:cxnLst/>
              <a:rect l="l" t="t" r="r" b="b"/>
              <a:pathLst>
                <a:path w="1916761" h="2157668">
                  <a:moveTo>
                    <a:pt x="1708415" y="144041"/>
                  </a:moveTo>
                  <a:lnTo>
                    <a:pt x="1725767" y="154715"/>
                  </a:lnTo>
                  <a:lnTo>
                    <a:pt x="1708415" y="150430"/>
                  </a:lnTo>
                  <a:close/>
                  <a:moveTo>
                    <a:pt x="1300025" y="24192"/>
                  </a:moveTo>
                  <a:lnTo>
                    <a:pt x="1489147" y="0"/>
                  </a:lnTo>
                  <a:cubicBezTo>
                    <a:pt x="1500273" y="82796"/>
                    <a:pt x="1504062" y="167059"/>
                    <a:pt x="1500308" y="252054"/>
                  </a:cubicBezTo>
                  <a:lnTo>
                    <a:pt x="1916761" y="480508"/>
                  </a:lnTo>
                  <a:lnTo>
                    <a:pt x="1751401" y="1090339"/>
                  </a:lnTo>
                  <a:lnTo>
                    <a:pt x="1246060" y="1081941"/>
                  </a:lnTo>
                  <a:cubicBezTo>
                    <a:pt x="1182167" y="1187433"/>
                    <a:pt x="1104758" y="1282578"/>
                    <a:pt x="1018020" y="1367515"/>
                  </a:cubicBezTo>
                  <a:lnTo>
                    <a:pt x="1183977" y="1795543"/>
                  </a:lnTo>
                  <a:lnTo>
                    <a:pt x="660625" y="2157668"/>
                  </a:lnTo>
                  <a:lnTo>
                    <a:pt x="452734" y="1979318"/>
                  </a:lnTo>
                  <a:lnTo>
                    <a:pt x="452343" y="1979754"/>
                  </a:lnTo>
                  <a:lnTo>
                    <a:pt x="407306" y="1940346"/>
                  </a:lnTo>
                  <a:lnTo>
                    <a:pt x="263664" y="1817114"/>
                  </a:lnTo>
                  <a:lnTo>
                    <a:pt x="265236" y="1816026"/>
                  </a:lnTo>
                  <a:lnTo>
                    <a:pt x="248277" y="1801186"/>
                  </a:lnTo>
                  <a:cubicBezTo>
                    <a:pt x="175016" y="1821669"/>
                    <a:pt x="99852" y="1836107"/>
                    <a:pt x="23294" y="1843500"/>
                  </a:cubicBezTo>
                  <a:lnTo>
                    <a:pt x="0" y="1661401"/>
                  </a:lnTo>
                  <a:cubicBezTo>
                    <a:pt x="586249" y="1594555"/>
                    <a:pt x="1099236" y="1182477"/>
                    <a:pt x="1261282" y="584868"/>
                  </a:cubicBezTo>
                  <a:cubicBezTo>
                    <a:pt x="1312404" y="396331"/>
                    <a:pt x="1323933" y="206529"/>
                    <a:pt x="1300025" y="2419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 name="Oval 21">
              <a:extLst>
                <a:ext uri="{FF2B5EF4-FFF2-40B4-BE49-F238E27FC236}">
                  <a16:creationId xmlns:a16="http://schemas.microsoft.com/office/drawing/2014/main" id="{A3E335BB-755B-4BF5-83BD-E41AF5524A35}"/>
                </a:ext>
              </a:extLst>
            </p:cNvPr>
            <p:cNvSpPr/>
            <p:nvPr/>
          </p:nvSpPr>
          <p:spPr>
            <a:xfrm rot="437364">
              <a:off x="2587685" y="1769366"/>
              <a:ext cx="1903947" cy="2166804"/>
            </a:xfrm>
            <a:custGeom>
              <a:avLst/>
              <a:gdLst/>
              <a:ahLst/>
              <a:cxnLst/>
              <a:rect l="l" t="t" r="r" b="b"/>
              <a:pathLst>
                <a:path w="1903947" h="2166804">
                  <a:moveTo>
                    <a:pt x="1248722" y="0"/>
                  </a:moveTo>
                  <a:lnTo>
                    <a:pt x="1627097" y="360618"/>
                  </a:lnTo>
                  <a:lnTo>
                    <a:pt x="1623294" y="362966"/>
                  </a:lnTo>
                  <a:cubicBezTo>
                    <a:pt x="1706758" y="337014"/>
                    <a:pt x="1792834" y="318893"/>
                    <a:pt x="1880669" y="309126"/>
                  </a:cubicBezTo>
                  <a:lnTo>
                    <a:pt x="1903947" y="491102"/>
                  </a:lnTo>
                  <a:cubicBezTo>
                    <a:pt x="1322097" y="562522"/>
                    <a:pt x="814151" y="973268"/>
                    <a:pt x="653054" y="1567381"/>
                  </a:cubicBezTo>
                  <a:cubicBezTo>
                    <a:pt x="600572" y="1760932"/>
                    <a:pt x="589817" y="1955818"/>
                    <a:pt x="615630" y="2142672"/>
                  </a:cubicBezTo>
                  <a:lnTo>
                    <a:pt x="426969" y="2166804"/>
                  </a:lnTo>
                  <a:cubicBezTo>
                    <a:pt x="416234" y="2094458"/>
                    <a:pt x="410995" y="2020927"/>
                    <a:pt x="410980" y="1946726"/>
                  </a:cubicBezTo>
                  <a:lnTo>
                    <a:pt x="0" y="1721274"/>
                  </a:lnTo>
                  <a:lnTo>
                    <a:pt x="165358" y="1111442"/>
                  </a:lnTo>
                  <a:lnTo>
                    <a:pt x="636319" y="1119271"/>
                  </a:lnTo>
                  <a:cubicBezTo>
                    <a:pt x="700213" y="1007851"/>
                    <a:pt x="777366" y="906262"/>
                    <a:pt x="864645" y="815331"/>
                  </a:cubicBezTo>
                  <a:lnTo>
                    <a:pt x="706904" y="3345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1" name="Rectangle 15">
              <a:extLst>
                <a:ext uri="{FF2B5EF4-FFF2-40B4-BE49-F238E27FC236}">
                  <a16:creationId xmlns:a16="http://schemas.microsoft.com/office/drawing/2014/main" id="{D9A027EF-60F6-44BA-86FC-8633EDA07393}"/>
                </a:ext>
              </a:extLst>
            </p:cNvPr>
            <p:cNvSpPr/>
            <p:nvPr/>
          </p:nvSpPr>
          <p:spPr>
            <a:xfrm>
              <a:off x="4555381" y="1792645"/>
              <a:ext cx="2040813" cy="2068155"/>
            </a:xfrm>
            <a:custGeom>
              <a:avLst/>
              <a:gdLst/>
              <a:ahLst/>
              <a:cxnLst/>
              <a:rect l="l" t="t" r="r" b="b"/>
              <a:pathLst>
                <a:path w="2040813" h="2068155">
                  <a:moveTo>
                    <a:pt x="520053" y="0"/>
                  </a:moveTo>
                  <a:lnTo>
                    <a:pt x="1111462" y="240384"/>
                  </a:lnTo>
                  <a:lnTo>
                    <a:pt x="1036786" y="754460"/>
                  </a:lnTo>
                  <a:lnTo>
                    <a:pt x="1021317" y="748171"/>
                  </a:lnTo>
                  <a:cubicBezTo>
                    <a:pt x="1142506" y="837417"/>
                    <a:pt x="1249045" y="941474"/>
                    <a:pt x="1335290" y="1059739"/>
                  </a:cubicBezTo>
                  <a:lnTo>
                    <a:pt x="1814020" y="1005063"/>
                  </a:lnTo>
                  <a:lnTo>
                    <a:pt x="2040813" y="1596059"/>
                  </a:lnTo>
                  <a:lnTo>
                    <a:pt x="1672411" y="1848385"/>
                  </a:lnTo>
                  <a:cubicBezTo>
                    <a:pt x="1682906" y="1920885"/>
                    <a:pt x="1688379" y="1994315"/>
                    <a:pt x="1687912" y="2068155"/>
                  </a:cubicBezTo>
                  <a:lnTo>
                    <a:pt x="1497249" y="2068155"/>
                  </a:lnTo>
                  <a:cubicBezTo>
                    <a:pt x="1499106" y="1488724"/>
                    <a:pt x="1150503" y="938186"/>
                    <a:pt x="574393" y="704018"/>
                  </a:cubicBezTo>
                  <a:cubicBezTo>
                    <a:pt x="467666" y="660637"/>
                    <a:pt x="358815" y="630425"/>
                    <a:pt x="249685" y="612618"/>
                  </a:cubicBezTo>
                  <a:cubicBezTo>
                    <a:pt x="213308" y="606683"/>
                    <a:pt x="176901" y="602126"/>
                    <a:pt x="140531" y="598919"/>
                  </a:cubicBezTo>
                  <a:cubicBezTo>
                    <a:pt x="93574" y="594779"/>
                    <a:pt x="46680" y="592889"/>
                    <a:pt x="0" y="593905"/>
                  </a:cubicBezTo>
                  <a:lnTo>
                    <a:pt x="0" y="409496"/>
                  </a:lnTo>
                  <a:cubicBezTo>
                    <a:pt x="74584" y="408781"/>
                    <a:pt x="149703" y="413983"/>
                    <a:pt x="224810" y="424420"/>
                  </a:cubicBezTo>
                  <a:lnTo>
                    <a:pt x="209339" y="4181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2" name="Oval 11">
            <a:extLst>
              <a:ext uri="{FF2B5EF4-FFF2-40B4-BE49-F238E27FC236}">
                <a16:creationId xmlns:a16="http://schemas.microsoft.com/office/drawing/2014/main" id="{54838BDB-78C9-4794-A97C-0705044498F5}"/>
              </a:ext>
            </a:extLst>
          </p:cNvPr>
          <p:cNvSpPr/>
          <p:nvPr/>
        </p:nvSpPr>
        <p:spPr>
          <a:xfrm>
            <a:off x="8410115" y="2673641"/>
            <a:ext cx="2229169" cy="2229169"/>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Donut 2">
            <a:extLst>
              <a:ext uri="{FF2B5EF4-FFF2-40B4-BE49-F238E27FC236}">
                <a16:creationId xmlns:a16="http://schemas.microsoft.com/office/drawing/2014/main" id="{02043B42-7927-4089-BD3F-E8EA7E5B3827}"/>
              </a:ext>
            </a:extLst>
          </p:cNvPr>
          <p:cNvSpPr/>
          <p:nvPr/>
        </p:nvSpPr>
        <p:spPr>
          <a:xfrm>
            <a:off x="8172639" y="2436165"/>
            <a:ext cx="2704121" cy="2704121"/>
          </a:xfrm>
          <a:prstGeom prst="donut">
            <a:avLst>
              <a:gd name="adj" fmla="val 38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nvGrpSpPr>
          <p:cNvPr id="36" name="Group 35">
            <a:extLst>
              <a:ext uri="{FF2B5EF4-FFF2-40B4-BE49-F238E27FC236}">
                <a16:creationId xmlns:a16="http://schemas.microsoft.com/office/drawing/2014/main" id="{1B3D007A-D82A-49D7-B3B8-18453E891372}"/>
              </a:ext>
            </a:extLst>
          </p:cNvPr>
          <p:cNvGrpSpPr/>
          <p:nvPr/>
        </p:nvGrpSpPr>
        <p:grpSpPr>
          <a:xfrm>
            <a:off x="8644856" y="3314076"/>
            <a:ext cx="1677159" cy="839432"/>
            <a:chOff x="4539209" y="4269111"/>
            <a:chExt cx="4159806" cy="2082018"/>
          </a:xfrm>
        </p:grpSpPr>
        <p:sp>
          <p:nvSpPr>
            <p:cNvPr id="34" name="Freeform: Shape 33">
              <a:extLst>
                <a:ext uri="{FF2B5EF4-FFF2-40B4-BE49-F238E27FC236}">
                  <a16:creationId xmlns:a16="http://schemas.microsoft.com/office/drawing/2014/main" id="{F03E3A74-7550-42F6-B91B-C021B5D15F86}"/>
                </a:ext>
              </a:extLst>
            </p:cNvPr>
            <p:cNvSpPr/>
            <p:nvPr/>
          </p:nvSpPr>
          <p:spPr>
            <a:xfrm>
              <a:off x="6670497" y="4910589"/>
              <a:ext cx="2028518" cy="1440540"/>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C0E38D91-E45F-4EB9-8423-C4C5FA1698F8}"/>
                </a:ext>
              </a:extLst>
            </p:cNvPr>
            <p:cNvSpPr/>
            <p:nvPr/>
          </p:nvSpPr>
          <p:spPr>
            <a:xfrm>
              <a:off x="4539209" y="4269111"/>
              <a:ext cx="2163080" cy="2082018"/>
            </a:xfrm>
            <a:custGeom>
              <a:avLst/>
              <a:gdLst>
                <a:gd name="connsiteX0" fmla="*/ 1708938 w 2163080"/>
                <a:gd name="connsiteY0" fmla="*/ 2004560 h 2082019"/>
                <a:gd name="connsiteX1" fmla="*/ 1708938 w 2163080"/>
                <a:gd name="connsiteY1" fmla="*/ 2044384 h 2082019"/>
                <a:gd name="connsiteX2" fmla="*/ 2059441 w 2163080"/>
                <a:gd name="connsiteY2" fmla="*/ 2044384 h 2082019"/>
                <a:gd name="connsiteX3" fmla="*/ 2059441 w 2163080"/>
                <a:gd name="connsiteY3" fmla="*/ 2004560 h 2082019"/>
                <a:gd name="connsiteX4" fmla="*/ 1293406 w 2163080"/>
                <a:gd name="connsiteY4" fmla="*/ 2004560 h 2082019"/>
                <a:gd name="connsiteX5" fmla="*/ 1293406 w 2163080"/>
                <a:gd name="connsiteY5" fmla="*/ 2044384 h 2082019"/>
                <a:gd name="connsiteX6" fmla="*/ 1643909 w 2163080"/>
                <a:gd name="connsiteY6" fmla="*/ 2044384 h 2082019"/>
                <a:gd name="connsiteX7" fmla="*/ 1643909 w 2163080"/>
                <a:gd name="connsiteY7" fmla="*/ 2004560 h 2082019"/>
                <a:gd name="connsiteX8" fmla="*/ 1708938 w 2163080"/>
                <a:gd name="connsiteY8" fmla="*/ 1943463 h 2082019"/>
                <a:gd name="connsiteX9" fmla="*/ 1708938 w 2163080"/>
                <a:gd name="connsiteY9" fmla="*/ 1983287 h 2082019"/>
                <a:gd name="connsiteX10" fmla="*/ 2059441 w 2163080"/>
                <a:gd name="connsiteY10" fmla="*/ 1983287 h 2082019"/>
                <a:gd name="connsiteX11" fmla="*/ 2059441 w 2163080"/>
                <a:gd name="connsiteY11" fmla="*/ 1943463 h 2082019"/>
                <a:gd name="connsiteX12" fmla="*/ 1293406 w 2163080"/>
                <a:gd name="connsiteY12" fmla="*/ 1943463 h 2082019"/>
                <a:gd name="connsiteX13" fmla="*/ 1293406 w 2163080"/>
                <a:gd name="connsiteY13" fmla="*/ 1983287 h 2082019"/>
                <a:gd name="connsiteX14" fmla="*/ 1643909 w 2163080"/>
                <a:gd name="connsiteY14" fmla="*/ 1983287 h 2082019"/>
                <a:gd name="connsiteX15" fmla="*/ 1643909 w 2163080"/>
                <a:gd name="connsiteY15" fmla="*/ 1943463 h 2082019"/>
                <a:gd name="connsiteX16" fmla="*/ 1708938 w 2163080"/>
                <a:gd name="connsiteY16" fmla="*/ 1882367 h 2082019"/>
                <a:gd name="connsiteX17" fmla="*/ 1708938 w 2163080"/>
                <a:gd name="connsiteY17" fmla="*/ 1922191 h 2082019"/>
                <a:gd name="connsiteX18" fmla="*/ 2059441 w 2163080"/>
                <a:gd name="connsiteY18" fmla="*/ 1922191 h 2082019"/>
                <a:gd name="connsiteX19" fmla="*/ 2059441 w 2163080"/>
                <a:gd name="connsiteY19" fmla="*/ 1882367 h 2082019"/>
                <a:gd name="connsiteX20" fmla="*/ 1293406 w 2163080"/>
                <a:gd name="connsiteY20" fmla="*/ 1882367 h 2082019"/>
                <a:gd name="connsiteX21" fmla="*/ 1293406 w 2163080"/>
                <a:gd name="connsiteY21" fmla="*/ 1922191 h 2082019"/>
                <a:gd name="connsiteX22" fmla="*/ 1643909 w 2163080"/>
                <a:gd name="connsiteY22" fmla="*/ 1922191 h 2082019"/>
                <a:gd name="connsiteX23" fmla="*/ 1643909 w 2163080"/>
                <a:gd name="connsiteY23" fmla="*/ 1882367 h 2082019"/>
                <a:gd name="connsiteX24" fmla="*/ 1024178 w 2163080"/>
                <a:gd name="connsiteY24" fmla="*/ 1873675 h 2082019"/>
                <a:gd name="connsiteX25" fmla="*/ 1024178 w 2163080"/>
                <a:gd name="connsiteY25" fmla="*/ 1939321 h 2082019"/>
                <a:gd name="connsiteX26" fmla="*/ 1122274 w 2163080"/>
                <a:gd name="connsiteY26" fmla="*/ 1939321 h 2082019"/>
                <a:gd name="connsiteX27" fmla="*/ 1122274 w 2163080"/>
                <a:gd name="connsiteY27" fmla="*/ 1873675 h 2082019"/>
                <a:gd name="connsiteX28" fmla="*/ 840577 w 2163080"/>
                <a:gd name="connsiteY28" fmla="*/ 1873675 h 2082019"/>
                <a:gd name="connsiteX29" fmla="*/ 840577 w 2163080"/>
                <a:gd name="connsiteY29" fmla="*/ 1939321 h 2082019"/>
                <a:gd name="connsiteX30" fmla="*/ 938673 w 2163080"/>
                <a:gd name="connsiteY30" fmla="*/ 1939321 h 2082019"/>
                <a:gd name="connsiteX31" fmla="*/ 938673 w 2163080"/>
                <a:gd name="connsiteY31" fmla="*/ 1873675 h 2082019"/>
                <a:gd name="connsiteX32" fmla="*/ 656977 w 2163080"/>
                <a:gd name="connsiteY32" fmla="*/ 1873675 h 2082019"/>
                <a:gd name="connsiteX33" fmla="*/ 656977 w 2163080"/>
                <a:gd name="connsiteY33" fmla="*/ 1939321 h 2082019"/>
                <a:gd name="connsiteX34" fmla="*/ 755073 w 2163080"/>
                <a:gd name="connsiteY34" fmla="*/ 1939321 h 2082019"/>
                <a:gd name="connsiteX35" fmla="*/ 755073 w 2163080"/>
                <a:gd name="connsiteY35" fmla="*/ 1873675 h 2082019"/>
                <a:gd name="connsiteX36" fmla="*/ 1708938 w 2163080"/>
                <a:gd name="connsiteY36" fmla="*/ 1821270 h 2082019"/>
                <a:gd name="connsiteX37" fmla="*/ 1708938 w 2163080"/>
                <a:gd name="connsiteY37" fmla="*/ 1861094 h 2082019"/>
                <a:gd name="connsiteX38" fmla="*/ 2059441 w 2163080"/>
                <a:gd name="connsiteY38" fmla="*/ 1861094 h 2082019"/>
                <a:gd name="connsiteX39" fmla="*/ 2059441 w 2163080"/>
                <a:gd name="connsiteY39" fmla="*/ 1821270 h 2082019"/>
                <a:gd name="connsiteX40" fmla="*/ 1293406 w 2163080"/>
                <a:gd name="connsiteY40" fmla="*/ 1821270 h 2082019"/>
                <a:gd name="connsiteX41" fmla="*/ 1293406 w 2163080"/>
                <a:gd name="connsiteY41" fmla="*/ 1861094 h 2082019"/>
                <a:gd name="connsiteX42" fmla="*/ 1643909 w 2163080"/>
                <a:gd name="connsiteY42" fmla="*/ 1861094 h 2082019"/>
                <a:gd name="connsiteX43" fmla="*/ 1643909 w 2163080"/>
                <a:gd name="connsiteY43" fmla="*/ 1821270 h 2082019"/>
                <a:gd name="connsiteX44" fmla="*/ 1024178 w 2163080"/>
                <a:gd name="connsiteY44" fmla="*/ 1737466 h 2082019"/>
                <a:gd name="connsiteX45" fmla="*/ 1024178 w 2163080"/>
                <a:gd name="connsiteY45" fmla="*/ 1803112 h 2082019"/>
                <a:gd name="connsiteX46" fmla="*/ 1122274 w 2163080"/>
                <a:gd name="connsiteY46" fmla="*/ 1803112 h 2082019"/>
                <a:gd name="connsiteX47" fmla="*/ 1122274 w 2163080"/>
                <a:gd name="connsiteY47" fmla="*/ 1737466 h 2082019"/>
                <a:gd name="connsiteX48" fmla="*/ 840577 w 2163080"/>
                <a:gd name="connsiteY48" fmla="*/ 1737466 h 2082019"/>
                <a:gd name="connsiteX49" fmla="*/ 840577 w 2163080"/>
                <a:gd name="connsiteY49" fmla="*/ 1803112 h 2082019"/>
                <a:gd name="connsiteX50" fmla="*/ 938673 w 2163080"/>
                <a:gd name="connsiteY50" fmla="*/ 1803112 h 2082019"/>
                <a:gd name="connsiteX51" fmla="*/ 938673 w 2163080"/>
                <a:gd name="connsiteY51" fmla="*/ 1737466 h 2082019"/>
                <a:gd name="connsiteX52" fmla="*/ 656977 w 2163080"/>
                <a:gd name="connsiteY52" fmla="*/ 1737466 h 2082019"/>
                <a:gd name="connsiteX53" fmla="*/ 656977 w 2163080"/>
                <a:gd name="connsiteY53" fmla="*/ 1803112 h 2082019"/>
                <a:gd name="connsiteX54" fmla="*/ 755073 w 2163080"/>
                <a:gd name="connsiteY54" fmla="*/ 1803112 h 2082019"/>
                <a:gd name="connsiteX55" fmla="*/ 755073 w 2163080"/>
                <a:gd name="connsiteY55" fmla="*/ 1737466 h 2082019"/>
                <a:gd name="connsiteX56" fmla="*/ 1024178 w 2163080"/>
                <a:gd name="connsiteY56" fmla="*/ 1601257 h 2082019"/>
                <a:gd name="connsiteX57" fmla="*/ 1024178 w 2163080"/>
                <a:gd name="connsiteY57" fmla="*/ 1666903 h 2082019"/>
                <a:gd name="connsiteX58" fmla="*/ 1122274 w 2163080"/>
                <a:gd name="connsiteY58" fmla="*/ 1666903 h 2082019"/>
                <a:gd name="connsiteX59" fmla="*/ 1122274 w 2163080"/>
                <a:gd name="connsiteY59" fmla="*/ 1601257 h 2082019"/>
                <a:gd name="connsiteX60" fmla="*/ 840577 w 2163080"/>
                <a:gd name="connsiteY60" fmla="*/ 1601257 h 2082019"/>
                <a:gd name="connsiteX61" fmla="*/ 840577 w 2163080"/>
                <a:gd name="connsiteY61" fmla="*/ 1666903 h 2082019"/>
                <a:gd name="connsiteX62" fmla="*/ 938673 w 2163080"/>
                <a:gd name="connsiteY62" fmla="*/ 1666903 h 2082019"/>
                <a:gd name="connsiteX63" fmla="*/ 938673 w 2163080"/>
                <a:gd name="connsiteY63" fmla="*/ 1601257 h 2082019"/>
                <a:gd name="connsiteX64" fmla="*/ 656977 w 2163080"/>
                <a:gd name="connsiteY64" fmla="*/ 1601257 h 2082019"/>
                <a:gd name="connsiteX65" fmla="*/ 656977 w 2163080"/>
                <a:gd name="connsiteY65" fmla="*/ 1666903 h 2082019"/>
                <a:gd name="connsiteX66" fmla="*/ 755073 w 2163080"/>
                <a:gd name="connsiteY66" fmla="*/ 1666903 h 2082019"/>
                <a:gd name="connsiteX67" fmla="*/ 755073 w 2163080"/>
                <a:gd name="connsiteY67" fmla="*/ 1601257 h 2082019"/>
                <a:gd name="connsiteX68" fmla="*/ 1949811 w 2163080"/>
                <a:gd name="connsiteY68" fmla="*/ 1437108 h 2082019"/>
                <a:gd name="connsiteX69" fmla="*/ 1949811 w 2163080"/>
                <a:gd name="connsiteY69" fmla="*/ 1502754 h 2082019"/>
                <a:gd name="connsiteX70" fmla="*/ 2047907 w 2163080"/>
                <a:gd name="connsiteY70" fmla="*/ 1502754 h 2082019"/>
                <a:gd name="connsiteX71" fmla="*/ 2047907 w 2163080"/>
                <a:gd name="connsiteY71" fmla="*/ 1437108 h 2082019"/>
                <a:gd name="connsiteX72" fmla="*/ 1766210 w 2163080"/>
                <a:gd name="connsiteY72" fmla="*/ 1437108 h 2082019"/>
                <a:gd name="connsiteX73" fmla="*/ 1766210 w 2163080"/>
                <a:gd name="connsiteY73" fmla="*/ 1502754 h 2082019"/>
                <a:gd name="connsiteX74" fmla="*/ 1864306 w 2163080"/>
                <a:gd name="connsiteY74" fmla="*/ 1502754 h 2082019"/>
                <a:gd name="connsiteX75" fmla="*/ 1864306 w 2163080"/>
                <a:gd name="connsiteY75" fmla="*/ 1437108 h 2082019"/>
                <a:gd name="connsiteX76" fmla="*/ 1582610 w 2163080"/>
                <a:gd name="connsiteY76" fmla="*/ 1437108 h 2082019"/>
                <a:gd name="connsiteX77" fmla="*/ 1582610 w 2163080"/>
                <a:gd name="connsiteY77" fmla="*/ 1502754 h 2082019"/>
                <a:gd name="connsiteX78" fmla="*/ 1680706 w 2163080"/>
                <a:gd name="connsiteY78" fmla="*/ 1502754 h 2082019"/>
                <a:gd name="connsiteX79" fmla="*/ 1680706 w 2163080"/>
                <a:gd name="connsiteY79" fmla="*/ 1437108 h 2082019"/>
                <a:gd name="connsiteX80" fmla="*/ 1386037 w 2163080"/>
                <a:gd name="connsiteY80" fmla="*/ 1437108 h 2082019"/>
                <a:gd name="connsiteX81" fmla="*/ 1386037 w 2163080"/>
                <a:gd name="connsiteY81" fmla="*/ 1502754 h 2082019"/>
                <a:gd name="connsiteX82" fmla="*/ 1484133 w 2163080"/>
                <a:gd name="connsiteY82" fmla="*/ 1502754 h 2082019"/>
                <a:gd name="connsiteX83" fmla="*/ 1484133 w 2163080"/>
                <a:gd name="connsiteY83" fmla="*/ 1437108 h 2082019"/>
                <a:gd name="connsiteX84" fmla="*/ 1202437 w 2163080"/>
                <a:gd name="connsiteY84" fmla="*/ 1437108 h 2082019"/>
                <a:gd name="connsiteX85" fmla="*/ 1202437 w 2163080"/>
                <a:gd name="connsiteY85" fmla="*/ 1502754 h 2082019"/>
                <a:gd name="connsiteX86" fmla="*/ 1300533 w 2163080"/>
                <a:gd name="connsiteY86" fmla="*/ 1502754 h 2082019"/>
                <a:gd name="connsiteX87" fmla="*/ 1300533 w 2163080"/>
                <a:gd name="connsiteY87" fmla="*/ 1437108 h 2082019"/>
                <a:gd name="connsiteX88" fmla="*/ 1024178 w 2163080"/>
                <a:gd name="connsiteY88" fmla="*/ 1437108 h 2082019"/>
                <a:gd name="connsiteX89" fmla="*/ 1024178 w 2163080"/>
                <a:gd name="connsiteY89" fmla="*/ 1502754 h 2082019"/>
                <a:gd name="connsiteX90" fmla="*/ 1122274 w 2163080"/>
                <a:gd name="connsiteY90" fmla="*/ 1502754 h 2082019"/>
                <a:gd name="connsiteX91" fmla="*/ 1122274 w 2163080"/>
                <a:gd name="connsiteY91" fmla="*/ 1437108 h 2082019"/>
                <a:gd name="connsiteX92" fmla="*/ 840577 w 2163080"/>
                <a:gd name="connsiteY92" fmla="*/ 1437108 h 2082019"/>
                <a:gd name="connsiteX93" fmla="*/ 840577 w 2163080"/>
                <a:gd name="connsiteY93" fmla="*/ 1502754 h 2082019"/>
                <a:gd name="connsiteX94" fmla="*/ 938673 w 2163080"/>
                <a:gd name="connsiteY94" fmla="*/ 1502754 h 2082019"/>
                <a:gd name="connsiteX95" fmla="*/ 938673 w 2163080"/>
                <a:gd name="connsiteY95" fmla="*/ 1437108 h 2082019"/>
                <a:gd name="connsiteX96" fmla="*/ 656977 w 2163080"/>
                <a:gd name="connsiteY96" fmla="*/ 1437108 h 2082019"/>
                <a:gd name="connsiteX97" fmla="*/ 656977 w 2163080"/>
                <a:gd name="connsiteY97" fmla="*/ 1502754 h 2082019"/>
                <a:gd name="connsiteX98" fmla="*/ 755073 w 2163080"/>
                <a:gd name="connsiteY98" fmla="*/ 1502754 h 2082019"/>
                <a:gd name="connsiteX99" fmla="*/ 755073 w 2163080"/>
                <a:gd name="connsiteY99" fmla="*/ 1437108 h 2082019"/>
                <a:gd name="connsiteX100" fmla="*/ 1037978 w 2163080"/>
                <a:gd name="connsiteY100" fmla="*/ 331011 h 2082019"/>
                <a:gd name="connsiteX101" fmla="*/ 1037978 w 2163080"/>
                <a:gd name="connsiteY101" fmla="*/ 465308 h 2082019"/>
                <a:gd name="connsiteX102" fmla="*/ 1059098 w 2163080"/>
                <a:gd name="connsiteY102" fmla="*/ 468502 h 2082019"/>
                <a:gd name="connsiteX103" fmla="*/ 1162875 w 2163080"/>
                <a:gd name="connsiteY103" fmla="*/ 562591 h 2082019"/>
                <a:gd name="connsiteX104" fmla="*/ 1173239 w 2163080"/>
                <a:gd name="connsiteY104" fmla="*/ 613926 h 2082019"/>
                <a:gd name="connsiteX105" fmla="*/ 1175942 w 2163080"/>
                <a:gd name="connsiteY105" fmla="*/ 613926 h 2082019"/>
                <a:gd name="connsiteX106" fmla="*/ 1175942 w 2163080"/>
                <a:gd name="connsiteY106" fmla="*/ 627317 h 2082019"/>
                <a:gd name="connsiteX107" fmla="*/ 1175943 w 2163080"/>
                <a:gd name="connsiteY107" fmla="*/ 627321 h 2082019"/>
                <a:gd name="connsiteX108" fmla="*/ 1175942 w 2163080"/>
                <a:gd name="connsiteY108" fmla="*/ 1063497 h 2082019"/>
                <a:gd name="connsiteX109" fmla="*/ 1283069 w 2163080"/>
                <a:gd name="connsiteY109" fmla="*/ 1063497 h 2082019"/>
                <a:gd name="connsiteX110" fmla="*/ 1283069 w 2163080"/>
                <a:gd name="connsiteY110" fmla="*/ 627216 h 2082019"/>
                <a:gd name="connsiteX111" fmla="*/ 1384635 w 2163080"/>
                <a:gd name="connsiteY111" fmla="*/ 473988 h 2082019"/>
                <a:gd name="connsiteX112" fmla="*/ 1437863 w 2163080"/>
                <a:gd name="connsiteY112" fmla="*/ 463242 h 2082019"/>
                <a:gd name="connsiteX113" fmla="*/ 1437863 w 2163080"/>
                <a:gd name="connsiteY113" fmla="*/ 331011 h 2082019"/>
                <a:gd name="connsiteX114" fmla="*/ 785279 w 2163080"/>
                <a:gd name="connsiteY114" fmla="*/ 331011 h 2082019"/>
                <a:gd name="connsiteX115" fmla="*/ 785279 w 2163080"/>
                <a:gd name="connsiteY115" fmla="*/ 1063497 h 2082019"/>
                <a:gd name="connsiteX116" fmla="*/ 843351 w 2163080"/>
                <a:gd name="connsiteY116" fmla="*/ 1063497 h 2082019"/>
                <a:gd name="connsiteX117" fmla="*/ 843351 w 2163080"/>
                <a:gd name="connsiteY117" fmla="*/ 627321 h 2082019"/>
                <a:gd name="connsiteX118" fmla="*/ 944917 w 2163080"/>
                <a:gd name="connsiteY118" fmla="*/ 474094 h 2082019"/>
                <a:gd name="connsiteX119" fmla="*/ 996379 w 2163080"/>
                <a:gd name="connsiteY119" fmla="*/ 463704 h 2082019"/>
                <a:gd name="connsiteX120" fmla="*/ 996379 w 2163080"/>
                <a:gd name="connsiteY120" fmla="*/ 331011 h 2082019"/>
                <a:gd name="connsiteX121" fmla="*/ 683756 w 2163080"/>
                <a:gd name="connsiteY121" fmla="*/ 0 h 2082019"/>
                <a:gd name="connsiteX122" fmla="*/ 785279 w 2163080"/>
                <a:gd name="connsiteY122" fmla="*/ 0 h 2082019"/>
                <a:gd name="connsiteX123" fmla="*/ 785279 w 2163080"/>
                <a:gd name="connsiteY123" fmla="*/ 1 h 2082019"/>
                <a:gd name="connsiteX124" fmla="*/ 785279 w 2163080"/>
                <a:gd name="connsiteY124" fmla="*/ 150699 h 2082019"/>
                <a:gd name="connsiteX125" fmla="*/ 785279 w 2163080"/>
                <a:gd name="connsiteY125" fmla="*/ 150703 h 2082019"/>
                <a:gd name="connsiteX126" fmla="*/ 785279 w 2163080"/>
                <a:gd name="connsiteY126" fmla="*/ 185573 h 2082019"/>
                <a:gd name="connsiteX127" fmla="*/ 785279 w 2163080"/>
                <a:gd name="connsiteY127" fmla="*/ 268612 h 2082019"/>
                <a:gd name="connsiteX128" fmla="*/ 1437863 w 2163080"/>
                <a:gd name="connsiteY128" fmla="*/ 268612 h 2082019"/>
                <a:gd name="connsiteX129" fmla="*/ 1437863 w 2163080"/>
                <a:gd name="connsiteY129" fmla="*/ 268180 h 2082019"/>
                <a:gd name="connsiteX130" fmla="*/ 1479462 w 2163080"/>
                <a:gd name="connsiteY130" fmla="*/ 268180 h 2082019"/>
                <a:gd name="connsiteX131" fmla="*/ 1479462 w 2163080"/>
                <a:gd name="connsiteY131" fmla="*/ 466997 h 2082019"/>
                <a:gd name="connsiteX132" fmla="*/ 1514095 w 2163080"/>
                <a:gd name="connsiteY132" fmla="*/ 473988 h 2082019"/>
                <a:gd name="connsiteX133" fmla="*/ 1608185 w 2163080"/>
                <a:gd name="connsiteY133" fmla="*/ 577765 h 2082019"/>
                <a:gd name="connsiteX134" fmla="*/ 1613636 w 2163080"/>
                <a:gd name="connsiteY134" fmla="*/ 613821 h 2082019"/>
                <a:gd name="connsiteX135" fmla="*/ 1615660 w 2163080"/>
                <a:gd name="connsiteY135" fmla="*/ 613821 h 2082019"/>
                <a:gd name="connsiteX136" fmla="*/ 1615660 w 2163080"/>
                <a:gd name="connsiteY136" fmla="*/ 627210 h 2082019"/>
                <a:gd name="connsiteX137" fmla="*/ 1615661 w 2163080"/>
                <a:gd name="connsiteY137" fmla="*/ 627216 h 2082019"/>
                <a:gd name="connsiteX138" fmla="*/ 1615660 w 2163080"/>
                <a:gd name="connsiteY138" fmla="*/ 1063497 h 2082019"/>
                <a:gd name="connsiteX139" fmla="*/ 2163080 w 2163080"/>
                <a:gd name="connsiteY139" fmla="*/ 1063497 h 2082019"/>
                <a:gd name="connsiteX140" fmla="*/ 2163080 w 2163080"/>
                <a:gd name="connsiteY140" fmla="*/ 1184656 h 2082019"/>
                <a:gd name="connsiteX141" fmla="*/ 2163080 w 2163080"/>
                <a:gd name="connsiteY141" fmla="*/ 1530190 h 2082019"/>
                <a:gd name="connsiteX142" fmla="*/ 2163080 w 2163080"/>
                <a:gd name="connsiteY142" fmla="*/ 2078653 h 2082019"/>
                <a:gd name="connsiteX143" fmla="*/ 2163080 w 2163080"/>
                <a:gd name="connsiteY143" fmla="*/ 2082019 h 2082019"/>
                <a:gd name="connsiteX144" fmla="*/ 499194 w 2163080"/>
                <a:gd name="connsiteY144" fmla="*/ 2082019 h 2082019"/>
                <a:gd name="connsiteX145" fmla="*/ 499105 w 2163080"/>
                <a:gd name="connsiteY145" fmla="*/ 2082019 h 2082019"/>
                <a:gd name="connsiteX146" fmla="*/ 421721 w 2163080"/>
                <a:gd name="connsiteY146" fmla="*/ 2082019 h 2082019"/>
                <a:gd name="connsiteX147" fmla="*/ 421721 w 2163080"/>
                <a:gd name="connsiteY147" fmla="*/ 1864776 h 2082019"/>
                <a:gd name="connsiteX148" fmla="*/ 327071 w 2163080"/>
                <a:gd name="connsiteY148" fmla="*/ 1864776 h 2082019"/>
                <a:gd name="connsiteX149" fmla="*/ 327071 w 2163080"/>
                <a:gd name="connsiteY149" fmla="*/ 2082019 h 2082019"/>
                <a:gd name="connsiteX150" fmla="*/ 249597 w 2163080"/>
                <a:gd name="connsiteY150" fmla="*/ 2082019 h 2082019"/>
                <a:gd name="connsiteX151" fmla="*/ 249597 w 2163080"/>
                <a:gd name="connsiteY151" fmla="*/ 2082018 h 2082019"/>
                <a:gd name="connsiteX152" fmla="*/ 163326 w 2163080"/>
                <a:gd name="connsiteY152" fmla="*/ 2082018 h 2082019"/>
                <a:gd name="connsiteX153" fmla="*/ 163326 w 2163080"/>
                <a:gd name="connsiteY153" fmla="*/ 1864776 h 2082019"/>
                <a:gd name="connsiteX154" fmla="*/ 68676 w 2163080"/>
                <a:gd name="connsiteY154" fmla="*/ 1864776 h 2082019"/>
                <a:gd name="connsiteX155" fmla="*/ 68676 w 2163080"/>
                <a:gd name="connsiteY155" fmla="*/ 2082018 h 2082019"/>
                <a:gd name="connsiteX156" fmla="*/ 0 w 2163080"/>
                <a:gd name="connsiteY156" fmla="*/ 2082018 h 2082019"/>
                <a:gd name="connsiteX157" fmla="*/ 0 w 2163080"/>
                <a:gd name="connsiteY157" fmla="*/ 1070653 h 2082019"/>
                <a:gd name="connsiteX158" fmla="*/ 0 w 2163080"/>
                <a:gd name="connsiteY158" fmla="*/ 957871 h 2082019"/>
                <a:gd name="connsiteX159" fmla="*/ 0 w 2163080"/>
                <a:gd name="connsiteY159" fmla="*/ 957207 h 2082019"/>
                <a:gd name="connsiteX160" fmla="*/ 91842 w 2163080"/>
                <a:gd name="connsiteY160" fmla="*/ 957207 h 2082019"/>
                <a:gd name="connsiteX161" fmla="*/ 91842 w 2163080"/>
                <a:gd name="connsiteY161" fmla="*/ 351653 h 2082019"/>
                <a:gd name="connsiteX162" fmla="*/ 91841 w 2163080"/>
                <a:gd name="connsiteY162" fmla="*/ 351653 h 2082019"/>
                <a:gd name="connsiteX163" fmla="*/ 91841 w 2163080"/>
                <a:gd name="connsiteY163" fmla="*/ 185571 h 2082019"/>
                <a:gd name="connsiteX164" fmla="*/ 237438 w 2163080"/>
                <a:gd name="connsiteY164" fmla="*/ 185571 h 2082019"/>
                <a:gd name="connsiteX165" fmla="*/ 383036 w 2163080"/>
                <a:gd name="connsiteY165" fmla="*/ 185571 h 2082019"/>
                <a:gd name="connsiteX166" fmla="*/ 383037 w 2163080"/>
                <a:gd name="connsiteY166" fmla="*/ 185571 h 2082019"/>
                <a:gd name="connsiteX167" fmla="*/ 383037 w 2163080"/>
                <a:gd name="connsiteY167" fmla="*/ 337527 h 2082019"/>
                <a:gd name="connsiteX168" fmla="*/ 383038 w 2163080"/>
                <a:gd name="connsiteY168" fmla="*/ 337527 h 2082019"/>
                <a:gd name="connsiteX169" fmla="*/ 383038 w 2163080"/>
                <a:gd name="connsiteY169" fmla="*/ 337530 h 2082019"/>
                <a:gd name="connsiteX170" fmla="*/ 383038 w 2163080"/>
                <a:gd name="connsiteY170" fmla="*/ 955499 h 2082019"/>
                <a:gd name="connsiteX171" fmla="*/ 499194 w 2163080"/>
                <a:gd name="connsiteY171" fmla="*/ 955499 h 2082019"/>
                <a:gd name="connsiteX172" fmla="*/ 499194 w 2163080"/>
                <a:gd name="connsiteY172" fmla="*/ 956944 h 2082019"/>
                <a:gd name="connsiteX173" fmla="*/ 499194 w 2163080"/>
                <a:gd name="connsiteY173" fmla="*/ 1063497 h 2082019"/>
                <a:gd name="connsiteX174" fmla="*/ 591966 w 2163080"/>
                <a:gd name="connsiteY174" fmla="*/ 1063497 h 2082019"/>
                <a:gd name="connsiteX175" fmla="*/ 591966 w 2163080"/>
                <a:gd name="connsiteY175" fmla="*/ 185573 h 2082019"/>
                <a:gd name="connsiteX176" fmla="*/ 591966 w 2163080"/>
                <a:gd name="connsiteY176" fmla="*/ 150703 h 2082019"/>
                <a:gd name="connsiteX177" fmla="*/ 591966 w 2163080"/>
                <a:gd name="connsiteY177" fmla="*/ 1 h 2082019"/>
                <a:gd name="connsiteX178" fmla="*/ 683756 w 2163080"/>
                <a:gd name="connsiteY178" fmla="*/ 1 h 2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163080" h="2082019">
                  <a:moveTo>
                    <a:pt x="1708938" y="2004560"/>
                  </a:moveTo>
                  <a:lnTo>
                    <a:pt x="1708938" y="2044384"/>
                  </a:lnTo>
                  <a:lnTo>
                    <a:pt x="2059441" y="2044384"/>
                  </a:lnTo>
                  <a:lnTo>
                    <a:pt x="2059441" y="2004560"/>
                  </a:lnTo>
                  <a:close/>
                  <a:moveTo>
                    <a:pt x="1293406" y="2004560"/>
                  </a:moveTo>
                  <a:lnTo>
                    <a:pt x="1293406" y="2044384"/>
                  </a:lnTo>
                  <a:lnTo>
                    <a:pt x="1643909" y="2044384"/>
                  </a:lnTo>
                  <a:lnTo>
                    <a:pt x="1643909" y="2004560"/>
                  </a:lnTo>
                  <a:close/>
                  <a:moveTo>
                    <a:pt x="1708938" y="1943463"/>
                  </a:moveTo>
                  <a:lnTo>
                    <a:pt x="1708938" y="1983287"/>
                  </a:lnTo>
                  <a:lnTo>
                    <a:pt x="2059441" y="1983287"/>
                  </a:lnTo>
                  <a:lnTo>
                    <a:pt x="2059441" y="1943463"/>
                  </a:lnTo>
                  <a:close/>
                  <a:moveTo>
                    <a:pt x="1293406" y="1943463"/>
                  </a:moveTo>
                  <a:lnTo>
                    <a:pt x="1293406" y="1983287"/>
                  </a:lnTo>
                  <a:lnTo>
                    <a:pt x="1643909" y="1983287"/>
                  </a:lnTo>
                  <a:lnTo>
                    <a:pt x="1643909" y="1943463"/>
                  </a:lnTo>
                  <a:close/>
                  <a:moveTo>
                    <a:pt x="1708938" y="1882367"/>
                  </a:moveTo>
                  <a:lnTo>
                    <a:pt x="1708938" y="1922191"/>
                  </a:lnTo>
                  <a:lnTo>
                    <a:pt x="2059441" y="1922191"/>
                  </a:lnTo>
                  <a:lnTo>
                    <a:pt x="2059441" y="1882367"/>
                  </a:lnTo>
                  <a:close/>
                  <a:moveTo>
                    <a:pt x="1293406" y="1882367"/>
                  </a:moveTo>
                  <a:lnTo>
                    <a:pt x="1293406" y="1922191"/>
                  </a:lnTo>
                  <a:lnTo>
                    <a:pt x="1643909" y="1922191"/>
                  </a:lnTo>
                  <a:lnTo>
                    <a:pt x="1643909" y="1882367"/>
                  </a:lnTo>
                  <a:close/>
                  <a:moveTo>
                    <a:pt x="1024178" y="1873675"/>
                  </a:moveTo>
                  <a:lnTo>
                    <a:pt x="1024178" y="1939321"/>
                  </a:lnTo>
                  <a:lnTo>
                    <a:pt x="1122274" y="1939321"/>
                  </a:lnTo>
                  <a:lnTo>
                    <a:pt x="1122274" y="1873675"/>
                  </a:lnTo>
                  <a:close/>
                  <a:moveTo>
                    <a:pt x="840577" y="1873675"/>
                  </a:moveTo>
                  <a:lnTo>
                    <a:pt x="840577" y="1939321"/>
                  </a:lnTo>
                  <a:lnTo>
                    <a:pt x="938673" y="1939321"/>
                  </a:lnTo>
                  <a:lnTo>
                    <a:pt x="938673" y="1873675"/>
                  </a:lnTo>
                  <a:close/>
                  <a:moveTo>
                    <a:pt x="656977" y="1873675"/>
                  </a:moveTo>
                  <a:lnTo>
                    <a:pt x="656977" y="1939321"/>
                  </a:lnTo>
                  <a:lnTo>
                    <a:pt x="755073" y="1939321"/>
                  </a:lnTo>
                  <a:lnTo>
                    <a:pt x="755073" y="1873675"/>
                  </a:lnTo>
                  <a:close/>
                  <a:moveTo>
                    <a:pt x="1708938" y="1821270"/>
                  </a:moveTo>
                  <a:lnTo>
                    <a:pt x="1708938" y="1861094"/>
                  </a:lnTo>
                  <a:lnTo>
                    <a:pt x="2059441" y="1861094"/>
                  </a:lnTo>
                  <a:lnTo>
                    <a:pt x="2059441" y="1821270"/>
                  </a:lnTo>
                  <a:close/>
                  <a:moveTo>
                    <a:pt x="1293406" y="1821270"/>
                  </a:moveTo>
                  <a:lnTo>
                    <a:pt x="1293406" y="1861094"/>
                  </a:lnTo>
                  <a:lnTo>
                    <a:pt x="1643909" y="1861094"/>
                  </a:lnTo>
                  <a:lnTo>
                    <a:pt x="1643909" y="1821270"/>
                  </a:lnTo>
                  <a:close/>
                  <a:moveTo>
                    <a:pt x="1024178" y="1737466"/>
                  </a:moveTo>
                  <a:lnTo>
                    <a:pt x="1024178" y="1803112"/>
                  </a:lnTo>
                  <a:lnTo>
                    <a:pt x="1122274" y="1803112"/>
                  </a:lnTo>
                  <a:lnTo>
                    <a:pt x="1122274" y="1737466"/>
                  </a:lnTo>
                  <a:close/>
                  <a:moveTo>
                    <a:pt x="840577" y="1737466"/>
                  </a:moveTo>
                  <a:lnTo>
                    <a:pt x="840577" y="1803112"/>
                  </a:lnTo>
                  <a:lnTo>
                    <a:pt x="938673" y="1803112"/>
                  </a:lnTo>
                  <a:lnTo>
                    <a:pt x="938673" y="1737466"/>
                  </a:lnTo>
                  <a:close/>
                  <a:moveTo>
                    <a:pt x="656977" y="1737466"/>
                  </a:moveTo>
                  <a:lnTo>
                    <a:pt x="656977" y="1803112"/>
                  </a:lnTo>
                  <a:lnTo>
                    <a:pt x="755073" y="1803112"/>
                  </a:lnTo>
                  <a:lnTo>
                    <a:pt x="755073" y="1737466"/>
                  </a:lnTo>
                  <a:close/>
                  <a:moveTo>
                    <a:pt x="1024178" y="1601257"/>
                  </a:moveTo>
                  <a:lnTo>
                    <a:pt x="1024178" y="1666903"/>
                  </a:lnTo>
                  <a:lnTo>
                    <a:pt x="1122274" y="1666903"/>
                  </a:lnTo>
                  <a:lnTo>
                    <a:pt x="1122274" y="1601257"/>
                  </a:lnTo>
                  <a:close/>
                  <a:moveTo>
                    <a:pt x="840577" y="1601257"/>
                  </a:moveTo>
                  <a:lnTo>
                    <a:pt x="840577" y="1666903"/>
                  </a:lnTo>
                  <a:lnTo>
                    <a:pt x="938673" y="1666903"/>
                  </a:lnTo>
                  <a:lnTo>
                    <a:pt x="938673" y="1601257"/>
                  </a:lnTo>
                  <a:close/>
                  <a:moveTo>
                    <a:pt x="656977" y="1601257"/>
                  </a:moveTo>
                  <a:lnTo>
                    <a:pt x="656977" y="1666903"/>
                  </a:lnTo>
                  <a:lnTo>
                    <a:pt x="755073" y="1666903"/>
                  </a:lnTo>
                  <a:lnTo>
                    <a:pt x="755073" y="1601257"/>
                  </a:lnTo>
                  <a:close/>
                  <a:moveTo>
                    <a:pt x="1949811" y="1437108"/>
                  </a:moveTo>
                  <a:lnTo>
                    <a:pt x="1949811" y="1502754"/>
                  </a:lnTo>
                  <a:lnTo>
                    <a:pt x="2047907" y="1502754"/>
                  </a:lnTo>
                  <a:lnTo>
                    <a:pt x="2047907" y="1437108"/>
                  </a:lnTo>
                  <a:close/>
                  <a:moveTo>
                    <a:pt x="1766210" y="1437108"/>
                  </a:moveTo>
                  <a:lnTo>
                    <a:pt x="1766210" y="1502754"/>
                  </a:lnTo>
                  <a:lnTo>
                    <a:pt x="1864306" y="1502754"/>
                  </a:lnTo>
                  <a:lnTo>
                    <a:pt x="1864306" y="1437108"/>
                  </a:lnTo>
                  <a:close/>
                  <a:moveTo>
                    <a:pt x="1582610" y="1437108"/>
                  </a:moveTo>
                  <a:lnTo>
                    <a:pt x="1582610" y="1502754"/>
                  </a:lnTo>
                  <a:lnTo>
                    <a:pt x="1680706" y="1502754"/>
                  </a:lnTo>
                  <a:lnTo>
                    <a:pt x="1680706" y="1437108"/>
                  </a:lnTo>
                  <a:close/>
                  <a:moveTo>
                    <a:pt x="1386037" y="1437108"/>
                  </a:moveTo>
                  <a:lnTo>
                    <a:pt x="1386037" y="1502754"/>
                  </a:lnTo>
                  <a:lnTo>
                    <a:pt x="1484133" y="1502754"/>
                  </a:lnTo>
                  <a:lnTo>
                    <a:pt x="1484133" y="1437108"/>
                  </a:lnTo>
                  <a:close/>
                  <a:moveTo>
                    <a:pt x="1202437" y="1437108"/>
                  </a:moveTo>
                  <a:lnTo>
                    <a:pt x="1202437" y="1502754"/>
                  </a:lnTo>
                  <a:lnTo>
                    <a:pt x="1300533" y="1502754"/>
                  </a:lnTo>
                  <a:lnTo>
                    <a:pt x="1300533" y="1437108"/>
                  </a:lnTo>
                  <a:close/>
                  <a:moveTo>
                    <a:pt x="1024178" y="1437108"/>
                  </a:moveTo>
                  <a:lnTo>
                    <a:pt x="1024178" y="1502754"/>
                  </a:lnTo>
                  <a:lnTo>
                    <a:pt x="1122274" y="1502754"/>
                  </a:lnTo>
                  <a:lnTo>
                    <a:pt x="1122274" y="1437108"/>
                  </a:lnTo>
                  <a:close/>
                  <a:moveTo>
                    <a:pt x="840577" y="1437108"/>
                  </a:moveTo>
                  <a:lnTo>
                    <a:pt x="840577" y="1502754"/>
                  </a:lnTo>
                  <a:lnTo>
                    <a:pt x="938673" y="1502754"/>
                  </a:lnTo>
                  <a:lnTo>
                    <a:pt x="938673" y="1437108"/>
                  </a:lnTo>
                  <a:close/>
                  <a:moveTo>
                    <a:pt x="656977" y="1437108"/>
                  </a:moveTo>
                  <a:lnTo>
                    <a:pt x="656977" y="1502754"/>
                  </a:lnTo>
                  <a:lnTo>
                    <a:pt x="755073" y="1502754"/>
                  </a:lnTo>
                  <a:lnTo>
                    <a:pt x="755073" y="1437108"/>
                  </a:lnTo>
                  <a:close/>
                  <a:moveTo>
                    <a:pt x="1037978" y="331011"/>
                  </a:moveTo>
                  <a:lnTo>
                    <a:pt x="1037978" y="465308"/>
                  </a:lnTo>
                  <a:lnTo>
                    <a:pt x="1059098" y="468502"/>
                  </a:lnTo>
                  <a:cubicBezTo>
                    <a:pt x="1105963" y="483078"/>
                    <a:pt x="1143941" y="517827"/>
                    <a:pt x="1162875" y="562591"/>
                  </a:cubicBezTo>
                  <a:lnTo>
                    <a:pt x="1173239" y="613926"/>
                  </a:lnTo>
                  <a:lnTo>
                    <a:pt x="1175942" y="613926"/>
                  </a:lnTo>
                  <a:lnTo>
                    <a:pt x="1175942" y="627317"/>
                  </a:lnTo>
                  <a:lnTo>
                    <a:pt x="1175943" y="627321"/>
                  </a:lnTo>
                  <a:lnTo>
                    <a:pt x="1175942" y="1063497"/>
                  </a:lnTo>
                  <a:lnTo>
                    <a:pt x="1283069" y="1063497"/>
                  </a:lnTo>
                  <a:lnTo>
                    <a:pt x="1283069" y="627216"/>
                  </a:lnTo>
                  <a:cubicBezTo>
                    <a:pt x="1283069" y="558334"/>
                    <a:pt x="1324949" y="499233"/>
                    <a:pt x="1384635" y="473988"/>
                  </a:cubicBezTo>
                  <a:lnTo>
                    <a:pt x="1437863" y="463242"/>
                  </a:lnTo>
                  <a:lnTo>
                    <a:pt x="1437863" y="331011"/>
                  </a:lnTo>
                  <a:close/>
                  <a:moveTo>
                    <a:pt x="785279" y="331011"/>
                  </a:moveTo>
                  <a:lnTo>
                    <a:pt x="785279" y="1063497"/>
                  </a:lnTo>
                  <a:lnTo>
                    <a:pt x="843351" y="1063497"/>
                  </a:lnTo>
                  <a:lnTo>
                    <a:pt x="843351" y="627321"/>
                  </a:lnTo>
                  <a:cubicBezTo>
                    <a:pt x="843351" y="558439"/>
                    <a:pt x="885231" y="499339"/>
                    <a:pt x="944917" y="474094"/>
                  </a:cubicBezTo>
                  <a:lnTo>
                    <a:pt x="996379" y="463704"/>
                  </a:lnTo>
                  <a:lnTo>
                    <a:pt x="996379" y="331011"/>
                  </a:lnTo>
                  <a:close/>
                  <a:moveTo>
                    <a:pt x="683756" y="0"/>
                  </a:moveTo>
                  <a:lnTo>
                    <a:pt x="785279" y="0"/>
                  </a:lnTo>
                  <a:lnTo>
                    <a:pt x="785279" y="1"/>
                  </a:lnTo>
                  <a:lnTo>
                    <a:pt x="785279" y="150699"/>
                  </a:lnTo>
                  <a:lnTo>
                    <a:pt x="785279" y="150703"/>
                  </a:lnTo>
                  <a:lnTo>
                    <a:pt x="785279" y="185573"/>
                  </a:lnTo>
                  <a:lnTo>
                    <a:pt x="785279" y="268612"/>
                  </a:lnTo>
                  <a:lnTo>
                    <a:pt x="1437863" y="268612"/>
                  </a:lnTo>
                  <a:lnTo>
                    <a:pt x="1437863" y="268180"/>
                  </a:lnTo>
                  <a:lnTo>
                    <a:pt x="1479462" y="268180"/>
                  </a:lnTo>
                  <a:lnTo>
                    <a:pt x="1479462" y="466997"/>
                  </a:lnTo>
                  <a:lnTo>
                    <a:pt x="1514095" y="473988"/>
                  </a:lnTo>
                  <a:cubicBezTo>
                    <a:pt x="1558860" y="492922"/>
                    <a:pt x="1593608" y="530900"/>
                    <a:pt x="1608185" y="577765"/>
                  </a:cubicBezTo>
                  <a:lnTo>
                    <a:pt x="1613636" y="613821"/>
                  </a:lnTo>
                  <a:lnTo>
                    <a:pt x="1615660" y="613821"/>
                  </a:lnTo>
                  <a:lnTo>
                    <a:pt x="1615660" y="627210"/>
                  </a:lnTo>
                  <a:lnTo>
                    <a:pt x="1615661" y="627216"/>
                  </a:lnTo>
                  <a:lnTo>
                    <a:pt x="1615660" y="1063497"/>
                  </a:lnTo>
                  <a:lnTo>
                    <a:pt x="2163080" y="1063497"/>
                  </a:lnTo>
                  <a:lnTo>
                    <a:pt x="2163080" y="1184656"/>
                  </a:lnTo>
                  <a:lnTo>
                    <a:pt x="2163080" y="1530190"/>
                  </a:lnTo>
                  <a:lnTo>
                    <a:pt x="2163080" y="2078653"/>
                  </a:lnTo>
                  <a:lnTo>
                    <a:pt x="2163080" y="2082019"/>
                  </a:lnTo>
                  <a:lnTo>
                    <a:pt x="499194" y="2082019"/>
                  </a:lnTo>
                  <a:lnTo>
                    <a:pt x="499105" y="2082019"/>
                  </a:lnTo>
                  <a:lnTo>
                    <a:pt x="421721" y="2082019"/>
                  </a:lnTo>
                  <a:lnTo>
                    <a:pt x="421721" y="1864776"/>
                  </a:lnTo>
                  <a:lnTo>
                    <a:pt x="327071" y="1864776"/>
                  </a:lnTo>
                  <a:lnTo>
                    <a:pt x="327071" y="2082019"/>
                  </a:lnTo>
                  <a:lnTo>
                    <a:pt x="249597" y="2082019"/>
                  </a:lnTo>
                  <a:lnTo>
                    <a:pt x="249597" y="2082018"/>
                  </a:lnTo>
                  <a:lnTo>
                    <a:pt x="163326" y="2082018"/>
                  </a:lnTo>
                  <a:lnTo>
                    <a:pt x="163326" y="1864776"/>
                  </a:lnTo>
                  <a:lnTo>
                    <a:pt x="68676" y="1864776"/>
                  </a:lnTo>
                  <a:lnTo>
                    <a:pt x="68676" y="2082018"/>
                  </a:lnTo>
                  <a:lnTo>
                    <a:pt x="0" y="2082018"/>
                  </a:lnTo>
                  <a:lnTo>
                    <a:pt x="0" y="1070653"/>
                  </a:lnTo>
                  <a:lnTo>
                    <a:pt x="0" y="957871"/>
                  </a:lnTo>
                  <a:lnTo>
                    <a:pt x="0" y="957207"/>
                  </a:lnTo>
                  <a:lnTo>
                    <a:pt x="91842" y="957207"/>
                  </a:lnTo>
                  <a:lnTo>
                    <a:pt x="91842" y="351653"/>
                  </a:lnTo>
                  <a:lnTo>
                    <a:pt x="91841" y="351653"/>
                  </a:lnTo>
                  <a:lnTo>
                    <a:pt x="91841" y="185571"/>
                  </a:lnTo>
                  <a:lnTo>
                    <a:pt x="237438" y="185571"/>
                  </a:lnTo>
                  <a:lnTo>
                    <a:pt x="383036" y="185571"/>
                  </a:lnTo>
                  <a:lnTo>
                    <a:pt x="383037" y="185571"/>
                  </a:lnTo>
                  <a:lnTo>
                    <a:pt x="383037" y="337527"/>
                  </a:lnTo>
                  <a:lnTo>
                    <a:pt x="383038" y="337527"/>
                  </a:lnTo>
                  <a:lnTo>
                    <a:pt x="383038" y="337530"/>
                  </a:lnTo>
                  <a:lnTo>
                    <a:pt x="383038" y="955499"/>
                  </a:lnTo>
                  <a:lnTo>
                    <a:pt x="499194" y="955499"/>
                  </a:lnTo>
                  <a:lnTo>
                    <a:pt x="499194" y="956944"/>
                  </a:lnTo>
                  <a:lnTo>
                    <a:pt x="499194" y="1063497"/>
                  </a:lnTo>
                  <a:lnTo>
                    <a:pt x="591966" y="1063497"/>
                  </a:lnTo>
                  <a:lnTo>
                    <a:pt x="591966" y="185573"/>
                  </a:lnTo>
                  <a:lnTo>
                    <a:pt x="591966" y="150703"/>
                  </a:lnTo>
                  <a:lnTo>
                    <a:pt x="591966" y="1"/>
                  </a:lnTo>
                  <a:lnTo>
                    <a:pt x="683756"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ext Placeholder 1">
            <a:extLst>
              <a:ext uri="{FF2B5EF4-FFF2-40B4-BE49-F238E27FC236}">
                <a16:creationId xmlns:a16="http://schemas.microsoft.com/office/drawing/2014/main" id="{43BF2188-A8B8-8585-F44F-527458554431}"/>
              </a:ext>
            </a:extLst>
          </p:cNvPr>
          <p:cNvSpPr txBox="1">
            <a:spLocks/>
          </p:cNvSpPr>
          <p:nvPr/>
        </p:nvSpPr>
        <p:spPr>
          <a:xfrm>
            <a:off x="510261" y="2938237"/>
            <a:ext cx="6655093" cy="2568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rPr>
              <a:t>Supply chain attacks are an emerging threats that target software developers and suppliers. The goal is to access source codes, build processes, or update mechanisms by infecting legitimate apps to distribute malware.</a:t>
            </a:r>
          </a:p>
          <a:p>
            <a:pPr marL="0" indent="0">
              <a:buFont typeface="Arial" panose="020B0604020202020204" pitchFamily="34" charset="0"/>
              <a:buNone/>
            </a:pPr>
            <a:endParaRPr lang="en-US" sz="4000" dirty="0">
              <a:solidFill>
                <a:schemeClr val="bg1"/>
              </a:solidFill>
            </a:endParaRPr>
          </a:p>
          <a:p>
            <a:pPr marL="0" indent="0">
              <a:buFont typeface="Arial" panose="020B0604020202020204" pitchFamily="34" charset="0"/>
              <a:buNone/>
            </a:pPr>
            <a:endParaRPr lang="en-US" sz="4000" dirty="0">
              <a:solidFill>
                <a:schemeClr val="bg1"/>
              </a:solidFill>
            </a:endParaRPr>
          </a:p>
        </p:txBody>
      </p:sp>
    </p:spTree>
    <p:extLst>
      <p:ext uri="{BB962C8B-B14F-4D97-AF65-F5344CB8AC3E}">
        <p14:creationId xmlns:p14="http://schemas.microsoft.com/office/powerpoint/2010/main" val="108870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Attack Vectors</a:t>
            </a:r>
          </a:p>
        </p:txBody>
      </p:sp>
      <p:sp>
        <p:nvSpPr>
          <p:cNvPr id="3" name="TextBox 2">
            <a:extLst>
              <a:ext uri="{FF2B5EF4-FFF2-40B4-BE49-F238E27FC236}">
                <a16:creationId xmlns:a16="http://schemas.microsoft.com/office/drawing/2014/main" id="{44C8640D-6CC5-4E9B-8978-5C4F2F24A552}"/>
              </a:ext>
            </a:extLst>
          </p:cNvPr>
          <p:cNvSpPr txBox="1"/>
          <p:nvPr/>
        </p:nvSpPr>
        <p:spPr>
          <a:xfrm>
            <a:off x="4698402" y="2264877"/>
            <a:ext cx="2796225" cy="2511355"/>
          </a:xfrm>
          <a:prstGeom prst="rect">
            <a:avLst/>
          </a:prstGeom>
          <a:noFill/>
        </p:spPr>
        <p:txBody>
          <a:bodyPr wrap="square" rtlCol="0">
            <a:prstTxWarp prst="textArchUp">
              <a:avLst>
                <a:gd name="adj" fmla="val 13465646"/>
              </a:avLst>
            </a:prstTxWarp>
            <a:spAutoFit/>
          </a:bodyPr>
          <a:lstStyle/>
          <a:p>
            <a:pPr algn="ctr"/>
            <a:r>
              <a:rPr lang="en-US" altLang="ko-KR" sz="1400" b="1" dirty="0">
                <a:solidFill>
                  <a:schemeClr val="tx1">
                    <a:lumMod val="75000"/>
                    <a:lumOff val="25000"/>
                  </a:schemeClr>
                </a:solidFill>
                <a:cs typeface="Arial" pitchFamily="34" charset="0"/>
              </a:rPr>
              <a:t>Infra</a:t>
            </a:r>
            <a:endParaRPr lang="ko-KR" altLang="en-US" sz="1400" b="1" dirty="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id="{71E86681-DCF3-45CE-8732-0723376C6802}"/>
              </a:ext>
            </a:extLst>
          </p:cNvPr>
          <p:cNvSpPr txBox="1"/>
          <p:nvPr/>
        </p:nvSpPr>
        <p:spPr>
          <a:xfrm rot="5400000">
            <a:off x="5113324" y="2650639"/>
            <a:ext cx="2796225" cy="2511355"/>
          </a:xfrm>
          <a:prstGeom prst="rect">
            <a:avLst/>
          </a:prstGeom>
          <a:noFill/>
        </p:spPr>
        <p:txBody>
          <a:bodyPr wrap="square" rtlCol="0">
            <a:prstTxWarp prst="textArchUp">
              <a:avLst>
                <a:gd name="adj" fmla="val 13465646"/>
              </a:avLst>
            </a:prstTxWarp>
            <a:spAutoFit/>
          </a:bodyPr>
          <a:lstStyle/>
          <a:p>
            <a:pPr algn="ctr"/>
            <a:r>
              <a:rPr lang="en-US" altLang="ko-KR" sz="1400" b="1" dirty="0">
                <a:solidFill>
                  <a:schemeClr val="tx1">
                    <a:lumMod val="75000"/>
                    <a:lumOff val="25000"/>
                  </a:schemeClr>
                </a:solidFill>
                <a:cs typeface="Arial" pitchFamily="34" charset="0"/>
              </a:rPr>
              <a:t>CT or DAB</a:t>
            </a:r>
            <a:endParaRPr lang="ko-KR" altLang="en-US" sz="14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5E41840C-DFB0-4E1A-8111-358E37664859}"/>
              </a:ext>
            </a:extLst>
          </p:cNvPr>
          <p:cNvSpPr txBox="1"/>
          <p:nvPr/>
        </p:nvSpPr>
        <p:spPr>
          <a:xfrm rot="16200000">
            <a:off x="4516035" y="2804773"/>
            <a:ext cx="2248247" cy="2283048"/>
          </a:xfrm>
          <a:prstGeom prst="rect">
            <a:avLst/>
          </a:prstGeom>
          <a:noFill/>
        </p:spPr>
        <p:txBody>
          <a:bodyPr wrap="square" rtlCol="0">
            <a:prstTxWarp prst="textArchUp">
              <a:avLst>
                <a:gd name="adj" fmla="val 13465646"/>
              </a:avLst>
            </a:prstTxWarp>
            <a:spAutoFit/>
          </a:bodyPr>
          <a:lstStyle/>
          <a:p>
            <a:pPr algn="ctr"/>
            <a:r>
              <a:rPr lang="en-US" altLang="ko-KR" sz="1400" b="1" dirty="0">
                <a:solidFill>
                  <a:schemeClr val="tx1">
                    <a:lumMod val="75000"/>
                    <a:lumOff val="25000"/>
                  </a:schemeClr>
                </a:solidFill>
                <a:cs typeface="Arial" pitchFamily="34" charset="0"/>
              </a:rPr>
              <a:t>(Hard | Soft) ware</a:t>
            </a:r>
          </a:p>
          <a:p>
            <a:pPr algn="ctr"/>
            <a:endParaRPr lang="ko-KR" altLang="en-US" sz="1400" b="1"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9F159DD7-8D2D-4635-B670-F26AA6D85739}"/>
              </a:ext>
            </a:extLst>
          </p:cNvPr>
          <p:cNvSpPr txBox="1"/>
          <p:nvPr/>
        </p:nvSpPr>
        <p:spPr>
          <a:xfrm rot="10800000">
            <a:off x="4762535" y="3045138"/>
            <a:ext cx="2634486" cy="2366093"/>
          </a:xfrm>
          <a:prstGeom prst="rect">
            <a:avLst/>
          </a:prstGeom>
          <a:noFill/>
        </p:spPr>
        <p:txBody>
          <a:bodyPr wrap="square" rtlCol="0">
            <a:prstTxWarp prst="textArchUp">
              <a:avLst>
                <a:gd name="adj" fmla="val 13465646"/>
              </a:avLst>
            </a:prstTxWarp>
            <a:spAutoFit/>
          </a:bodyPr>
          <a:lstStyle/>
          <a:p>
            <a:pPr algn="ctr"/>
            <a:r>
              <a:rPr lang="en-US" altLang="ko-KR" sz="1400" b="1" dirty="0">
                <a:solidFill>
                  <a:schemeClr val="tx1">
                    <a:lumMod val="75000"/>
                    <a:lumOff val="25000"/>
                  </a:schemeClr>
                </a:solidFill>
                <a:cs typeface="Arial" pitchFamily="34" charset="0"/>
              </a:rPr>
              <a:t>Pre-Installed</a:t>
            </a:r>
          </a:p>
          <a:p>
            <a:pPr algn="ctr"/>
            <a:endParaRPr lang="ko-KR" altLang="en-US" sz="1400" b="1" dirty="0">
              <a:solidFill>
                <a:schemeClr val="tx1">
                  <a:lumMod val="75000"/>
                  <a:lumOff val="25000"/>
                </a:schemeClr>
              </a:solidFill>
              <a:cs typeface="Arial" pitchFamily="34" charset="0"/>
            </a:endParaRPr>
          </a:p>
        </p:txBody>
      </p:sp>
      <p:sp>
        <p:nvSpPr>
          <p:cNvPr id="7" name="Donut 6">
            <a:extLst>
              <a:ext uri="{FF2B5EF4-FFF2-40B4-BE49-F238E27FC236}">
                <a16:creationId xmlns:a16="http://schemas.microsoft.com/office/drawing/2014/main" id="{92A25C78-40AB-4447-97BE-78D4577D4FC4}"/>
              </a:ext>
            </a:extLst>
          </p:cNvPr>
          <p:cNvSpPr/>
          <p:nvPr/>
        </p:nvSpPr>
        <p:spPr>
          <a:xfrm>
            <a:off x="4071825" y="1887959"/>
            <a:ext cx="4032000" cy="4032000"/>
          </a:xfrm>
          <a:prstGeom prst="donut">
            <a:avLst>
              <a:gd name="adj" fmla="val 29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8" name="Rounded Rectangle 7">
            <a:extLst>
              <a:ext uri="{FF2B5EF4-FFF2-40B4-BE49-F238E27FC236}">
                <a16:creationId xmlns:a16="http://schemas.microsoft.com/office/drawing/2014/main" id="{C47DFAB1-7CA7-45B2-BC42-5A368106CA0F}"/>
              </a:ext>
            </a:extLst>
          </p:cNvPr>
          <p:cNvSpPr/>
          <p:nvPr/>
        </p:nvSpPr>
        <p:spPr>
          <a:xfrm rot="2700000">
            <a:off x="5576990" y="1413447"/>
            <a:ext cx="1008000" cy="4968000"/>
          </a:xfrm>
          <a:prstGeom prst="roundRect">
            <a:avLst>
              <a:gd name="adj" fmla="val 50000"/>
            </a:avLst>
          </a:prstGeom>
          <a:solidFill>
            <a:schemeClr val="tx1">
              <a:lumMod val="75000"/>
              <a:lumOff val="25000"/>
              <a:alpha val="3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Rounded Rectangle 8">
            <a:extLst>
              <a:ext uri="{FF2B5EF4-FFF2-40B4-BE49-F238E27FC236}">
                <a16:creationId xmlns:a16="http://schemas.microsoft.com/office/drawing/2014/main" id="{BB93AC16-A738-412D-A884-4D67C937603F}"/>
              </a:ext>
            </a:extLst>
          </p:cNvPr>
          <p:cNvSpPr/>
          <p:nvPr/>
        </p:nvSpPr>
        <p:spPr>
          <a:xfrm rot="18900000">
            <a:off x="5576990" y="1413447"/>
            <a:ext cx="1008000" cy="4968000"/>
          </a:xfrm>
          <a:prstGeom prst="roundRect">
            <a:avLst>
              <a:gd name="adj" fmla="val 50000"/>
            </a:avLst>
          </a:prstGeom>
          <a:solidFill>
            <a:schemeClr val="tx1">
              <a:lumMod val="75000"/>
              <a:lumOff val="25000"/>
              <a:alpha val="3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0" name="Oval 9">
            <a:extLst>
              <a:ext uri="{FF2B5EF4-FFF2-40B4-BE49-F238E27FC236}">
                <a16:creationId xmlns:a16="http://schemas.microsoft.com/office/drawing/2014/main" id="{B0D461CE-5F1D-4C78-B7E0-B4E61BE49A0E}"/>
              </a:ext>
            </a:extLst>
          </p:cNvPr>
          <p:cNvSpPr/>
          <p:nvPr/>
        </p:nvSpPr>
        <p:spPr>
          <a:xfrm>
            <a:off x="5140630" y="2956051"/>
            <a:ext cx="1912524" cy="1912524"/>
          </a:xfrm>
          <a:prstGeom prst="ellipse">
            <a:avLst/>
          </a:prstGeom>
          <a:solidFill>
            <a:schemeClr val="tx1">
              <a:lumMod val="75000"/>
              <a:lumOff val="25000"/>
              <a:alpha val="3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cxnSp>
        <p:nvCxnSpPr>
          <p:cNvPr id="11" name="Straight Arrow Connector 10">
            <a:extLst>
              <a:ext uri="{FF2B5EF4-FFF2-40B4-BE49-F238E27FC236}">
                <a16:creationId xmlns:a16="http://schemas.microsoft.com/office/drawing/2014/main" id="{1D047957-7482-43A8-B0BF-E1C52F51BC9B}"/>
              </a:ext>
            </a:extLst>
          </p:cNvPr>
          <p:cNvCxnSpPr/>
          <p:nvPr/>
        </p:nvCxnSpPr>
        <p:spPr>
          <a:xfrm>
            <a:off x="5109978" y="2932624"/>
            <a:ext cx="1944000" cy="1944000"/>
          </a:xfrm>
          <a:prstGeom prst="straightConnector1">
            <a:avLst/>
          </a:prstGeom>
          <a:ln w="25400">
            <a:solidFill>
              <a:schemeClr val="tx1">
                <a:lumMod val="75000"/>
                <a:lumOff val="2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BF28EB-3818-41F1-8206-94E182F1EBD0}"/>
              </a:ext>
            </a:extLst>
          </p:cNvPr>
          <p:cNvCxnSpPr/>
          <p:nvPr/>
        </p:nvCxnSpPr>
        <p:spPr>
          <a:xfrm rot="5400000">
            <a:off x="5109978" y="2932624"/>
            <a:ext cx="1944000" cy="1944000"/>
          </a:xfrm>
          <a:prstGeom prst="straightConnector1">
            <a:avLst/>
          </a:prstGeom>
          <a:ln w="25400">
            <a:solidFill>
              <a:schemeClr val="tx1">
                <a:lumMod val="75000"/>
                <a:lumOff val="2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A9F72C1-259E-48B6-8D75-A089C4B2DDC7}"/>
              </a:ext>
            </a:extLst>
          </p:cNvPr>
          <p:cNvSpPr/>
          <p:nvPr/>
        </p:nvSpPr>
        <p:spPr>
          <a:xfrm>
            <a:off x="5385825" y="3201959"/>
            <a:ext cx="1404000" cy="1404000"/>
          </a:xfrm>
          <a:prstGeom prst="ellipse">
            <a:avLst/>
          </a:prstGeom>
          <a:solidFill>
            <a:schemeClr val="tx1">
              <a:lumMod val="75000"/>
              <a:lumOff val="2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14" name="Oval 13">
            <a:extLst>
              <a:ext uri="{FF2B5EF4-FFF2-40B4-BE49-F238E27FC236}">
                <a16:creationId xmlns:a16="http://schemas.microsoft.com/office/drawing/2014/main" id="{02153930-82BE-47AD-924A-E480E0A71D99}"/>
              </a:ext>
            </a:extLst>
          </p:cNvPr>
          <p:cNvSpPr/>
          <p:nvPr/>
        </p:nvSpPr>
        <p:spPr>
          <a:xfrm>
            <a:off x="5511825" y="3327959"/>
            <a:ext cx="1152000" cy="1152000"/>
          </a:xfrm>
          <a:prstGeom prst="ellipse">
            <a:avLst/>
          </a:prstGeom>
          <a:solidFill>
            <a:schemeClr val="accent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16" name="Group 15">
            <a:extLst>
              <a:ext uri="{FF2B5EF4-FFF2-40B4-BE49-F238E27FC236}">
                <a16:creationId xmlns:a16="http://schemas.microsoft.com/office/drawing/2014/main" id="{384C74DA-011A-47B9-AB56-569ECCBE793D}"/>
              </a:ext>
            </a:extLst>
          </p:cNvPr>
          <p:cNvGrpSpPr/>
          <p:nvPr/>
        </p:nvGrpSpPr>
        <p:grpSpPr>
          <a:xfrm>
            <a:off x="917593" y="4691830"/>
            <a:ext cx="3082067" cy="1582218"/>
            <a:chOff x="3017859" y="4283314"/>
            <a:chExt cx="1890849" cy="923330"/>
          </a:xfrm>
        </p:grpSpPr>
        <p:sp>
          <p:nvSpPr>
            <p:cNvPr id="17" name="TextBox 16">
              <a:extLst>
                <a:ext uri="{FF2B5EF4-FFF2-40B4-BE49-F238E27FC236}">
                  <a16:creationId xmlns:a16="http://schemas.microsoft.com/office/drawing/2014/main" id="{CF4BACCC-7BB9-4834-A846-FE50F26D0D0E}"/>
                </a:ext>
              </a:extLst>
            </p:cNvPr>
            <p:cNvSpPr txBox="1"/>
            <p:nvPr/>
          </p:nvSpPr>
          <p:spPr>
            <a:xfrm>
              <a:off x="3021856" y="4560313"/>
              <a:ext cx="188685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Attackers compromise specialized code embedded in hardware or firmware components.</a:t>
              </a:r>
            </a:p>
          </p:txBody>
        </p:sp>
        <p:sp>
          <p:nvSpPr>
            <p:cNvPr id="18" name="TextBox 17">
              <a:extLst>
                <a:ext uri="{FF2B5EF4-FFF2-40B4-BE49-F238E27FC236}">
                  <a16:creationId xmlns:a16="http://schemas.microsoft.com/office/drawing/2014/main" id="{798C6666-841E-4248-8F3D-4E361C165C18}"/>
                </a:ext>
              </a:extLst>
            </p:cNvPr>
            <p:cNvSpPr txBox="1"/>
            <p:nvPr/>
          </p:nvSpPr>
          <p:spPr>
            <a:xfrm>
              <a:off x="3017859" y="4283314"/>
              <a:ext cx="1870812"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Hardware or Software Compromise</a:t>
              </a:r>
            </a:p>
          </p:txBody>
        </p:sp>
      </p:grpSp>
      <p:grpSp>
        <p:nvGrpSpPr>
          <p:cNvPr id="19" name="Group 18">
            <a:extLst>
              <a:ext uri="{FF2B5EF4-FFF2-40B4-BE49-F238E27FC236}">
                <a16:creationId xmlns:a16="http://schemas.microsoft.com/office/drawing/2014/main" id="{F7E922BC-C5E1-44B5-8564-DE860D310104}"/>
              </a:ext>
            </a:extLst>
          </p:cNvPr>
          <p:cNvGrpSpPr/>
          <p:nvPr/>
        </p:nvGrpSpPr>
        <p:grpSpPr>
          <a:xfrm>
            <a:off x="910574" y="1823900"/>
            <a:ext cx="3285082" cy="1504059"/>
            <a:chOff x="3017859" y="4283314"/>
            <a:chExt cx="1870812" cy="643984"/>
          </a:xfrm>
        </p:grpSpPr>
        <p:sp>
          <p:nvSpPr>
            <p:cNvPr id="20" name="TextBox 19">
              <a:extLst>
                <a:ext uri="{FF2B5EF4-FFF2-40B4-BE49-F238E27FC236}">
                  <a16:creationId xmlns:a16="http://schemas.microsoft.com/office/drawing/2014/main" id="{E2908F7C-EBA5-4131-8A45-D5CEDE62A7A6}"/>
                </a:ext>
              </a:extLst>
            </p:cNvPr>
            <p:cNvSpPr txBox="1"/>
            <p:nvPr/>
          </p:nvSpPr>
          <p:spPr>
            <a:xfrm>
              <a:off x="3021856" y="4560313"/>
              <a:ext cx="1843922" cy="36698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Attackers compromise software-building tools or update infrastructure.</a:t>
              </a:r>
            </a:p>
            <a:p>
              <a:endParaRPr lang="en-US" altLang="ko-KR"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10C016E8-28BD-43F9-A519-1DA247461D2B}"/>
                </a:ext>
              </a:extLst>
            </p:cNvPr>
            <p:cNvSpPr txBox="1"/>
            <p:nvPr/>
          </p:nvSpPr>
          <p:spPr>
            <a:xfrm>
              <a:off x="3017859" y="4283314"/>
              <a:ext cx="1870812" cy="250380"/>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Infrastructure Build or Update Compromise</a:t>
              </a:r>
            </a:p>
          </p:txBody>
        </p:sp>
      </p:grpSp>
      <p:grpSp>
        <p:nvGrpSpPr>
          <p:cNvPr id="22" name="Group 21">
            <a:extLst>
              <a:ext uri="{FF2B5EF4-FFF2-40B4-BE49-F238E27FC236}">
                <a16:creationId xmlns:a16="http://schemas.microsoft.com/office/drawing/2014/main" id="{2C9575C4-8AE6-4245-BF60-2BBB7D23769C}"/>
              </a:ext>
            </a:extLst>
          </p:cNvPr>
          <p:cNvGrpSpPr/>
          <p:nvPr/>
        </p:nvGrpSpPr>
        <p:grpSpPr>
          <a:xfrm>
            <a:off x="8199359" y="4691830"/>
            <a:ext cx="3082067" cy="1337775"/>
            <a:chOff x="3017859" y="4283314"/>
            <a:chExt cx="1890849" cy="923330"/>
          </a:xfrm>
        </p:grpSpPr>
        <p:sp>
          <p:nvSpPr>
            <p:cNvPr id="23" name="TextBox 22">
              <a:extLst>
                <a:ext uri="{FF2B5EF4-FFF2-40B4-BE49-F238E27FC236}">
                  <a16:creationId xmlns:a16="http://schemas.microsoft.com/office/drawing/2014/main" id="{AB580E32-2B24-45E3-B2BA-589B260D6A08}"/>
                </a:ext>
              </a:extLst>
            </p:cNvPr>
            <p:cNvSpPr txBox="1"/>
            <p:nvPr/>
          </p:nvSpPr>
          <p:spPr>
            <a:xfrm>
              <a:off x="3021856" y="4560313"/>
              <a:ext cx="188685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Malware is pre-installed on device storage, including cameras, USB drives, recorders, phones, and more.</a:t>
              </a:r>
            </a:p>
          </p:txBody>
        </p:sp>
        <p:sp>
          <p:nvSpPr>
            <p:cNvPr id="24" name="TextBox 23">
              <a:extLst>
                <a:ext uri="{FF2B5EF4-FFF2-40B4-BE49-F238E27FC236}">
                  <a16:creationId xmlns:a16="http://schemas.microsoft.com/office/drawing/2014/main" id="{AA3DBDC0-48BC-4385-89CF-1B0217041D85}"/>
                </a:ext>
              </a:extLst>
            </p:cNvPr>
            <p:cNvSpPr txBox="1"/>
            <p:nvPr/>
          </p:nvSpPr>
          <p:spPr>
            <a:xfrm>
              <a:off x="3017859" y="4283314"/>
              <a:ext cx="1870812" cy="338554"/>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Pre-Installed Device Malware</a:t>
              </a:r>
            </a:p>
          </p:txBody>
        </p:sp>
      </p:grpSp>
      <p:grpSp>
        <p:nvGrpSpPr>
          <p:cNvPr id="25" name="Group 24">
            <a:extLst>
              <a:ext uri="{FF2B5EF4-FFF2-40B4-BE49-F238E27FC236}">
                <a16:creationId xmlns:a16="http://schemas.microsoft.com/office/drawing/2014/main" id="{C75F8D62-44E6-49B0-A63F-FE72735F0408}"/>
              </a:ext>
            </a:extLst>
          </p:cNvPr>
          <p:cNvGrpSpPr/>
          <p:nvPr/>
        </p:nvGrpSpPr>
        <p:grpSpPr>
          <a:xfrm>
            <a:off x="8267676" y="1823904"/>
            <a:ext cx="3049406" cy="1387462"/>
            <a:chOff x="3017859" y="4283314"/>
            <a:chExt cx="1870812" cy="664366"/>
          </a:xfrm>
        </p:grpSpPr>
        <p:sp>
          <p:nvSpPr>
            <p:cNvPr id="26" name="TextBox 25">
              <a:extLst>
                <a:ext uri="{FF2B5EF4-FFF2-40B4-BE49-F238E27FC236}">
                  <a16:creationId xmlns:a16="http://schemas.microsoft.com/office/drawing/2014/main" id="{F3950782-3B52-4A17-8C94-EA15893CD732}"/>
                </a:ext>
              </a:extLst>
            </p:cNvPr>
            <p:cNvSpPr txBox="1"/>
            <p:nvPr/>
          </p:nvSpPr>
          <p:spPr>
            <a:xfrm>
              <a:off x="3022874" y="4549769"/>
              <a:ext cx="1843922" cy="39791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Attackers steal code signing certificates or use compromised developer accounts to sign malicious applications under the developer company's identity.  </a:t>
              </a:r>
            </a:p>
          </p:txBody>
        </p:sp>
        <p:sp>
          <p:nvSpPr>
            <p:cNvPr id="27" name="TextBox 26">
              <a:extLst>
                <a:ext uri="{FF2B5EF4-FFF2-40B4-BE49-F238E27FC236}">
                  <a16:creationId xmlns:a16="http://schemas.microsoft.com/office/drawing/2014/main" id="{DF69FC66-C9F6-4F11-B3CA-B8CBE7012118}"/>
                </a:ext>
              </a:extLst>
            </p:cNvPr>
            <p:cNvSpPr txBox="1"/>
            <p:nvPr/>
          </p:nvSpPr>
          <p:spPr>
            <a:xfrm>
              <a:off x="3017859" y="4283314"/>
              <a:ext cx="1870812" cy="353345"/>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Certificate Theft or Developer Account Breach</a:t>
              </a:r>
            </a:p>
          </p:txBody>
        </p:sp>
      </p:grpSp>
      <p:sp>
        <p:nvSpPr>
          <p:cNvPr id="28" name="Oval 27">
            <a:extLst>
              <a:ext uri="{FF2B5EF4-FFF2-40B4-BE49-F238E27FC236}">
                <a16:creationId xmlns:a16="http://schemas.microsoft.com/office/drawing/2014/main" id="{9C5AB78D-66CC-48C6-8715-BAB5D0904F97}"/>
              </a:ext>
            </a:extLst>
          </p:cNvPr>
          <p:cNvSpPr/>
          <p:nvPr/>
        </p:nvSpPr>
        <p:spPr>
          <a:xfrm>
            <a:off x="4262456" y="2070379"/>
            <a:ext cx="828000" cy="828000"/>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9" name="Oval 28">
            <a:extLst>
              <a:ext uri="{FF2B5EF4-FFF2-40B4-BE49-F238E27FC236}">
                <a16:creationId xmlns:a16="http://schemas.microsoft.com/office/drawing/2014/main" id="{549CD4A5-F9C5-4D00-ABE4-FD1326646B44}"/>
              </a:ext>
            </a:extLst>
          </p:cNvPr>
          <p:cNvSpPr/>
          <p:nvPr/>
        </p:nvSpPr>
        <p:spPr>
          <a:xfrm>
            <a:off x="7054150" y="2078028"/>
            <a:ext cx="828000" cy="828000"/>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Oval 29">
            <a:extLst>
              <a:ext uri="{FF2B5EF4-FFF2-40B4-BE49-F238E27FC236}">
                <a16:creationId xmlns:a16="http://schemas.microsoft.com/office/drawing/2014/main" id="{EC3E2E56-6DE5-461C-8C13-457F75B2660E}"/>
              </a:ext>
            </a:extLst>
          </p:cNvPr>
          <p:cNvSpPr/>
          <p:nvPr/>
        </p:nvSpPr>
        <p:spPr>
          <a:xfrm>
            <a:off x="4281978" y="4865217"/>
            <a:ext cx="828000" cy="828000"/>
          </a:xfrm>
          <a:prstGeom prst="ellipse">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Oval 30">
            <a:extLst>
              <a:ext uri="{FF2B5EF4-FFF2-40B4-BE49-F238E27FC236}">
                <a16:creationId xmlns:a16="http://schemas.microsoft.com/office/drawing/2014/main" id="{E1E48269-9840-463A-BA66-B501F8657409}"/>
              </a:ext>
            </a:extLst>
          </p:cNvPr>
          <p:cNvSpPr/>
          <p:nvPr/>
        </p:nvSpPr>
        <p:spPr>
          <a:xfrm>
            <a:off x="7053154" y="4865217"/>
            <a:ext cx="828000" cy="828000"/>
          </a:xfrm>
          <a:prstGeom prst="ellipse">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TextBox 31">
            <a:extLst>
              <a:ext uri="{FF2B5EF4-FFF2-40B4-BE49-F238E27FC236}">
                <a16:creationId xmlns:a16="http://schemas.microsoft.com/office/drawing/2014/main" id="{0C0B13C8-62BC-4282-9907-DABBE172BD49}"/>
              </a:ext>
            </a:extLst>
          </p:cNvPr>
          <p:cNvSpPr txBox="1"/>
          <p:nvPr/>
        </p:nvSpPr>
        <p:spPr>
          <a:xfrm>
            <a:off x="4269506" y="2138085"/>
            <a:ext cx="825800"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I</a:t>
            </a:r>
            <a:endParaRPr lang="ko-KR" altLang="en-US" sz="4000" b="1" dirty="0">
              <a:solidFill>
                <a:schemeClr val="bg1"/>
              </a:solidFill>
              <a:cs typeface="Arial" pitchFamily="34" charset="0"/>
            </a:endParaRPr>
          </a:p>
        </p:txBody>
      </p:sp>
      <p:sp>
        <p:nvSpPr>
          <p:cNvPr id="33" name="TextBox 32">
            <a:extLst>
              <a:ext uri="{FF2B5EF4-FFF2-40B4-BE49-F238E27FC236}">
                <a16:creationId xmlns:a16="http://schemas.microsoft.com/office/drawing/2014/main" id="{427729EE-19D0-47BD-85C1-9340C7332682}"/>
              </a:ext>
            </a:extLst>
          </p:cNvPr>
          <p:cNvSpPr txBox="1"/>
          <p:nvPr/>
        </p:nvSpPr>
        <p:spPr>
          <a:xfrm>
            <a:off x="7053382" y="2138085"/>
            <a:ext cx="825800"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C</a:t>
            </a:r>
            <a:endParaRPr lang="ko-KR" altLang="en-US" sz="4000" b="1" dirty="0">
              <a:solidFill>
                <a:schemeClr val="bg1"/>
              </a:solidFill>
              <a:cs typeface="Arial" pitchFamily="34" charset="0"/>
            </a:endParaRPr>
          </a:p>
        </p:txBody>
      </p:sp>
      <p:sp>
        <p:nvSpPr>
          <p:cNvPr id="34" name="TextBox 33">
            <a:extLst>
              <a:ext uri="{FF2B5EF4-FFF2-40B4-BE49-F238E27FC236}">
                <a16:creationId xmlns:a16="http://schemas.microsoft.com/office/drawing/2014/main" id="{2DB82761-739E-4B44-A25F-4DDA06F61C64}"/>
              </a:ext>
            </a:extLst>
          </p:cNvPr>
          <p:cNvSpPr txBox="1"/>
          <p:nvPr/>
        </p:nvSpPr>
        <p:spPr>
          <a:xfrm>
            <a:off x="4287754" y="4929343"/>
            <a:ext cx="825800"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H</a:t>
            </a:r>
            <a:endParaRPr lang="ko-KR" altLang="en-US" sz="4000" b="1" dirty="0">
              <a:solidFill>
                <a:schemeClr val="bg1"/>
              </a:solidFill>
              <a:cs typeface="Arial" pitchFamily="34" charset="0"/>
            </a:endParaRPr>
          </a:p>
        </p:txBody>
      </p:sp>
      <p:sp>
        <p:nvSpPr>
          <p:cNvPr id="35" name="TextBox 34">
            <a:extLst>
              <a:ext uri="{FF2B5EF4-FFF2-40B4-BE49-F238E27FC236}">
                <a16:creationId xmlns:a16="http://schemas.microsoft.com/office/drawing/2014/main" id="{B29B0D18-F9FD-414C-8E03-D4055B4FA394}"/>
              </a:ext>
            </a:extLst>
          </p:cNvPr>
          <p:cNvSpPr txBox="1"/>
          <p:nvPr/>
        </p:nvSpPr>
        <p:spPr>
          <a:xfrm>
            <a:off x="7072432" y="4919819"/>
            <a:ext cx="825800"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P</a:t>
            </a:r>
            <a:endParaRPr lang="ko-KR" altLang="en-US" sz="4000" b="1" dirty="0">
              <a:solidFill>
                <a:schemeClr val="bg1"/>
              </a:solidFill>
              <a:cs typeface="Arial" pitchFamily="34" charset="0"/>
            </a:endParaRPr>
          </a:p>
        </p:txBody>
      </p:sp>
      <p:grpSp>
        <p:nvGrpSpPr>
          <p:cNvPr id="48" name="Group 47">
            <a:extLst>
              <a:ext uri="{FF2B5EF4-FFF2-40B4-BE49-F238E27FC236}">
                <a16:creationId xmlns:a16="http://schemas.microsoft.com/office/drawing/2014/main" id="{9ABEC3A9-0F59-4D26-85C2-FBCBF5723E3E}"/>
              </a:ext>
            </a:extLst>
          </p:cNvPr>
          <p:cNvGrpSpPr/>
          <p:nvPr/>
        </p:nvGrpSpPr>
        <p:grpSpPr>
          <a:xfrm>
            <a:off x="5732106" y="3522566"/>
            <a:ext cx="880699" cy="655835"/>
            <a:chOff x="970334" y="886028"/>
            <a:chExt cx="8012348" cy="5966596"/>
          </a:xfrm>
          <a:solidFill>
            <a:schemeClr val="bg1"/>
          </a:solidFill>
        </p:grpSpPr>
        <p:sp>
          <p:nvSpPr>
            <p:cNvPr id="49" name="Freeform: Shape 48">
              <a:extLst>
                <a:ext uri="{FF2B5EF4-FFF2-40B4-BE49-F238E27FC236}">
                  <a16:creationId xmlns:a16="http://schemas.microsoft.com/office/drawing/2014/main" id="{E5476E50-1532-4395-AF06-D3E739F7D758}"/>
                </a:ext>
              </a:extLst>
            </p:cNvPr>
            <p:cNvSpPr/>
            <p:nvPr/>
          </p:nvSpPr>
          <p:spPr>
            <a:xfrm>
              <a:off x="970334" y="1485859"/>
              <a:ext cx="5488021" cy="4644957"/>
            </a:xfrm>
            <a:custGeom>
              <a:avLst/>
              <a:gdLst>
                <a:gd name="connsiteX0" fmla="*/ 2432 w 5488021"/>
                <a:gd name="connsiteY0" fmla="*/ 2651639 h 4644957"/>
                <a:gd name="connsiteX1" fmla="*/ 375326 w 5488021"/>
                <a:gd name="connsiteY1" fmla="*/ 2650829 h 4644957"/>
                <a:gd name="connsiteX2" fmla="*/ 431260 w 5488021"/>
                <a:gd name="connsiteY2" fmla="*/ 2604622 h 4644957"/>
                <a:gd name="connsiteX3" fmla="*/ 817934 w 5488021"/>
                <a:gd name="connsiteY3" fmla="*/ 56786 h 4644957"/>
                <a:gd name="connsiteX4" fmla="*/ 890892 w 5488021"/>
                <a:gd name="connsiteY4" fmla="*/ 41 h 4644957"/>
                <a:gd name="connsiteX5" fmla="*/ 3874041 w 5488021"/>
                <a:gd name="connsiteY5" fmla="*/ 41 h 4644957"/>
                <a:gd name="connsiteX6" fmla="*/ 3919436 w 5488021"/>
                <a:gd name="connsiteY6" fmla="*/ 30035 h 4644957"/>
                <a:gd name="connsiteX7" fmla="*/ 3980234 w 5488021"/>
                <a:gd name="connsiteY7" fmla="*/ 351048 h 4644957"/>
                <a:gd name="connsiteX8" fmla="*/ 4316649 w 5488021"/>
                <a:gd name="connsiteY8" fmla="*/ 1802090 h 4644957"/>
                <a:gd name="connsiteX9" fmla="*/ 4531468 w 5488021"/>
                <a:gd name="connsiteY9" fmla="*/ 2732703 h 4644957"/>
                <a:gd name="connsiteX10" fmla="*/ 4588213 w 5488021"/>
                <a:gd name="connsiteY10" fmla="*/ 2778099 h 4644957"/>
                <a:gd name="connsiteX11" fmla="*/ 4730075 w 5488021"/>
                <a:gd name="connsiteY11" fmla="*/ 2777288 h 4644957"/>
                <a:gd name="connsiteX12" fmla="*/ 5034064 w 5488021"/>
                <a:gd name="connsiteY12" fmla="*/ 2742431 h 4644957"/>
                <a:gd name="connsiteX13" fmla="*/ 5034064 w 5488021"/>
                <a:gd name="connsiteY13" fmla="*/ 2705952 h 4644957"/>
                <a:gd name="connsiteX14" fmla="*/ 5034064 w 5488021"/>
                <a:gd name="connsiteY14" fmla="*/ 71378 h 4644957"/>
                <a:gd name="connsiteX15" fmla="*/ 5099726 w 5488021"/>
                <a:gd name="connsiteY15" fmla="*/ 4905 h 4644957"/>
                <a:gd name="connsiteX16" fmla="*/ 5444247 w 5488021"/>
                <a:gd name="connsiteY16" fmla="*/ 4095 h 4644957"/>
                <a:gd name="connsiteX17" fmla="*/ 5491264 w 5488021"/>
                <a:gd name="connsiteY17" fmla="*/ 51112 h 4644957"/>
                <a:gd name="connsiteX18" fmla="*/ 5490453 w 5488021"/>
                <a:gd name="connsiteY18" fmla="*/ 399686 h 4644957"/>
                <a:gd name="connsiteX19" fmla="*/ 5491264 w 5488021"/>
                <a:gd name="connsiteY19" fmla="*/ 4006216 h 4644957"/>
                <a:gd name="connsiteX20" fmla="*/ 5158902 w 5488021"/>
                <a:gd name="connsiteY20" fmla="*/ 3652778 h 4644957"/>
                <a:gd name="connsiteX21" fmla="*/ 4579296 w 5488021"/>
                <a:gd name="connsiteY21" fmla="*/ 3489029 h 4644957"/>
                <a:gd name="connsiteX22" fmla="*/ 3945377 w 5488021"/>
                <a:gd name="connsiteY22" fmla="*/ 3866786 h 4644957"/>
                <a:gd name="connsiteX23" fmla="*/ 3764604 w 5488021"/>
                <a:gd name="connsiteY23" fmla="*/ 4588254 h 4644957"/>
                <a:gd name="connsiteX24" fmla="*/ 3712724 w 5488021"/>
                <a:gd name="connsiteY24" fmla="*/ 4645810 h 4644957"/>
                <a:gd name="connsiteX25" fmla="*/ 2265734 w 5488021"/>
                <a:gd name="connsiteY25" fmla="*/ 4646620 h 4644957"/>
                <a:gd name="connsiteX26" fmla="*/ 2218717 w 5488021"/>
                <a:gd name="connsiteY26" fmla="*/ 4599603 h 4644957"/>
                <a:gd name="connsiteX27" fmla="*/ 1768002 w 5488021"/>
                <a:gd name="connsiteY27" fmla="*/ 3804367 h 4644957"/>
                <a:gd name="connsiteX28" fmla="*/ 886838 w 5488021"/>
                <a:gd name="connsiteY28" fmla="*/ 3923531 h 4644957"/>
                <a:gd name="connsiteX29" fmla="*/ 603926 w 5488021"/>
                <a:gd name="connsiteY29" fmla="*/ 4590686 h 4644957"/>
                <a:gd name="connsiteX30" fmla="*/ 551234 w 5488021"/>
                <a:gd name="connsiteY30" fmla="*/ 4644999 h 4644957"/>
                <a:gd name="connsiteX31" fmla="*/ 170234 w 5488021"/>
                <a:gd name="connsiteY31" fmla="*/ 4644999 h 4644957"/>
                <a:gd name="connsiteX32" fmla="*/ 129702 w 5488021"/>
                <a:gd name="connsiteY32" fmla="*/ 4606899 h 4644957"/>
                <a:gd name="connsiteX33" fmla="*/ 79443 w 5488021"/>
                <a:gd name="connsiteY33" fmla="*/ 4026482 h 4644957"/>
                <a:gd name="connsiteX34" fmla="*/ 34857 w 5488021"/>
                <a:gd name="connsiteY34" fmla="*/ 3551448 h 4644957"/>
                <a:gd name="connsiteX35" fmla="*/ 15402 w 5488021"/>
                <a:gd name="connsiteY35" fmla="*/ 3338250 h 4644957"/>
                <a:gd name="connsiteX36" fmla="*/ 55934 w 5488021"/>
                <a:gd name="connsiteY36" fmla="*/ 3294476 h 4644957"/>
                <a:gd name="connsiteX37" fmla="*/ 100519 w 5488021"/>
                <a:gd name="connsiteY37" fmla="*/ 3294476 h 4644957"/>
                <a:gd name="connsiteX38" fmla="*/ 3326860 w 5488021"/>
                <a:gd name="connsiteY38" fmla="*/ 3295286 h 4644957"/>
                <a:gd name="connsiteX39" fmla="*/ 3425757 w 5488021"/>
                <a:gd name="connsiteY39" fmla="*/ 3268535 h 4644957"/>
                <a:gd name="connsiteX40" fmla="*/ 4066162 w 5488021"/>
                <a:gd name="connsiteY40" fmla="*/ 2885914 h 4644957"/>
                <a:gd name="connsiteX41" fmla="*/ 4093724 w 5488021"/>
                <a:gd name="connsiteY41" fmla="*/ 2821063 h 4644957"/>
                <a:gd name="connsiteX42" fmla="*/ 3965643 w 5488021"/>
                <a:gd name="connsiteY42" fmla="*/ 2509778 h 4644957"/>
                <a:gd name="connsiteX43" fmla="*/ 3562756 w 5488021"/>
                <a:gd name="connsiteY43" fmla="*/ 1877480 h 4644957"/>
                <a:gd name="connsiteX44" fmla="*/ 3494662 w 5488021"/>
                <a:gd name="connsiteY44" fmla="*/ 1862888 h 4644957"/>
                <a:gd name="connsiteX45" fmla="*/ 3290381 w 5488021"/>
                <a:gd name="connsiteY45" fmla="*/ 1988537 h 4644957"/>
                <a:gd name="connsiteX46" fmla="*/ 3073940 w 5488021"/>
                <a:gd name="connsiteY46" fmla="*/ 1947195 h 4644957"/>
                <a:gd name="connsiteX47" fmla="*/ 3098260 w 5488021"/>
                <a:gd name="connsiteY47" fmla="*/ 1854782 h 4644957"/>
                <a:gd name="connsiteX48" fmla="*/ 3425757 w 5488021"/>
                <a:gd name="connsiteY48" fmla="*/ 1658607 h 4644957"/>
                <a:gd name="connsiteX49" fmla="*/ 3742717 w 5488021"/>
                <a:gd name="connsiteY49" fmla="*/ 1470539 h 4644957"/>
                <a:gd name="connsiteX50" fmla="*/ 3766226 w 5488021"/>
                <a:gd name="connsiteY50" fmla="*/ 1415416 h 4644957"/>
                <a:gd name="connsiteX51" fmla="*/ 3514928 w 5488021"/>
                <a:gd name="connsiteY51" fmla="*/ 330782 h 4644957"/>
                <a:gd name="connsiteX52" fmla="*/ 3463047 w 5488021"/>
                <a:gd name="connsiteY52" fmla="*/ 289439 h 4644957"/>
                <a:gd name="connsiteX53" fmla="*/ 1262164 w 5488021"/>
                <a:gd name="connsiteY53" fmla="*/ 289439 h 4644957"/>
                <a:gd name="connsiteX54" fmla="*/ 1212715 w 5488021"/>
                <a:gd name="connsiteY54" fmla="*/ 332403 h 4644957"/>
                <a:gd name="connsiteX55" fmla="*/ 889270 w 5488021"/>
                <a:gd name="connsiteY55" fmla="*/ 2599758 h 4644957"/>
                <a:gd name="connsiteX56" fmla="*/ 926560 w 5488021"/>
                <a:gd name="connsiteY56" fmla="*/ 2645154 h 4644957"/>
                <a:gd name="connsiteX57" fmla="*/ 1542645 w 5488021"/>
                <a:gd name="connsiteY57" fmla="*/ 2644344 h 4644957"/>
                <a:gd name="connsiteX58" fmla="*/ 1577502 w 5488021"/>
                <a:gd name="connsiteY58" fmla="*/ 2598137 h 4644957"/>
                <a:gd name="connsiteX59" fmla="*/ 1376464 w 5488021"/>
                <a:gd name="connsiteY59" fmla="*/ 1485941 h 4644957"/>
                <a:gd name="connsiteX60" fmla="*/ 1412943 w 5488021"/>
                <a:gd name="connsiteY60" fmla="*/ 1422712 h 4644957"/>
                <a:gd name="connsiteX61" fmla="*/ 1616413 w 5488021"/>
                <a:gd name="connsiteY61" fmla="*/ 1400824 h 4644957"/>
                <a:gd name="connsiteX62" fmla="*/ 1801238 w 5488021"/>
                <a:gd name="connsiteY62" fmla="*/ 1545929 h 4644957"/>
                <a:gd name="connsiteX63" fmla="*/ 1939857 w 5488021"/>
                <a:gd name="connsiteY63" fmla="*/ 2044471 h 4644957"/>
                <a:gd name="connsiteX64" fmla="*/ 1957692 w 5488021"/>
                <a:gd name="connsiteY64" fmla="*/ 2144180 h 4644957"/>
                <a:gd name="connsiteX65" fmla="*/ 2006330 w 5488021"/>
                <a:gd name="connsiteY65" fmla="*/ 2183901 h 4644957"/>
                <a:gd name="connsiteX66" fmla="*/ 2529192 w 5488021"/>
                <a:gd name="connsiteY66" fmla="*/ 2183090 h 4644957"/>
                <a:gd name="connsiteX67" fmla="*/ 2609445 w 5488021"/>
                <a:gd name="connsiteY67" fmla="*/ 2192818 h 4644957"/>
                <a:gd name="connsiteX68" fmla="*/ 2686455 w 5488021"/>
                <a:gd name="connsiteY68" fmla="*/ 2297391 h 4644957"/>
                <a:gd name="connsiteX69" fmla="*/ 2685645 w 5488021"/>
                <a:gd name="connsiteY69" fmla="*/ 2605433 h 4644957"/>
                <a:gd name="connsiteX70" fmla="*/ 2725366 w 5488021"/>
                <a:gd name="connsiteY70" fmla="*/ 2645965 h 4644957"/>
                <a:gd name="connsiteX71" fmla="*/ 2984770 w 5488021"/>
                <a:gd name="connsiteY71" fmla="*/ 2645154 h 4644957"/>
                <a:gd name="connsiteX72" fmla="*/ 3027734 w 5488021"/>
                <a:gd name="connsiteY72" fmla="*/ 2687307 h 4644957"/>
                <a:gd name="connsiteX73" fmla="*/ 3027734 w 5488021"/>
                <a:gd name="connsiteY73" fmla="*/ 3137212 h 4644957"/>
                <a:gd name="connsiteX74" fmla="*/ 2987202 w 5488021"/>
                <a:gd name="connsiteY74" fmla="*/ 3176933 h 4644957"/>
                <a:gd name="connsiteX75" fmla="*/ 2942617 w 5488021"/>
                <a:gd name="connsiteY75" fmla="*/ 3176933 h 4644957"/>
                <a:gd name="connsiteX76" fmla="*/ 64851 w 5488021"/>
                <a:gd name="connsiteY76" fmla="*/ 3176933 h 4644957"/>
                <a:gd name="connsiteX77" fmla="*/ 0 w 5488021"/>
                <a:gd name="connsiteY77" fmla="*/ 3174501 h 4644957"/>
                <a:gd name="connsiteX78" fmla="*/ 2432 w 5488021"/>
                <a:gd name="connsiteY78" fmla="*/ 2651639 h 4644957"/>
                <a:gd name="connsiteX79" fmla="*/ 3891064 w 5488021"/>
                <a:gd name="connsiteY79" fmla="*/ 1975567 h 4644957"/>
                <a:gd name="connsiteX80" fmla="*/ 3895928 w 5488021"/>
                <a:gd name="connsiteY80" fmla="*/ 1973135 h 4644957"/>
                <a:gd name="connsiteX81" fmla="*/ 3843236 w 5488021"/>
                <a:gd name="connsiteY81" fmla="*/ 1746156 h 4644957"/>
                <a:gd name="connsiteX82" fmla="*/ 3755687 w 5488021"/>
                <a:gd name="connsiteY82" fmla="*/ 1712920 h 4644957"/>
                <a:gd name="connsiteX83" fmla="*/ 3745960 w 5488021"/>
                <a:gd name="connsiteY83" fmla="*/ 1747778 h 4644957"/>
                <a:gd name="connsiteX84" fmla="*/ 3891064 w 5488021"/>
                <a:gd name="connsiteY84" fmla="*/ 1975567 h 464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88021" h="4644957">
                  <a:moveTo>
                    <a:pt x="2432" y="2651639"/>
                  </a:moveTo>
                  <a:cubicBezTo>
                    <a:pt x="126460" y="2650829"/>
                    <a:pt x="251298" y="2649207"/>
                    <a:pt x="375326" y="2650829"/>
                  </a:cubicBezTo>
                  <a:cubicBezTo>
                    <a:pt x="410994" y="2651639"/>
                    <a:pt x="423964" y="2638669"/>
                    <a:pt x="431260" y="2604622"/>
                  </a:cubicBezTo>
                  <a:cubicBezTo>
                    <a:pt x="565015" y="1828031"/>
                    <a:pt x="779023" y="239180"/>
                    <a:pt x="817934" y="56786"/>
                  </a:cubicBezTo>
                  <a:cubicBezTo>
                    <a:pt x="827662" y="12201"/>
                    <a:pt x="845496" y="41"/>
                    <a:pt x="890892" y="41"/>
                  </a:cubicBezTo>
                  <a:cubicBezTo>
                    <a:pt x="1690992" y="1663"/>
                    <a:pt x="3073940" y="852"/>
                    <a:pt x="3874041" y="41"/>
                  </a:cubicBezTo>
                  <a:cubicBezTo>
                    <a:pt x="3895928" y="41"/>
                    <a:pt x="3920247" y="-2391"/>
                    <a:pt x="3919436" y="30035"/>
                  </a:cubicBezTo>
                  <a:cubicBezTo>
                    <a:pt x="3943756" y="188109"/>
                    <a:pt x="3955915" y="244854"/>
                    <a:pt x="3980234" y="351048"/>
                  </a:cubicBezTo>
                  <a:cubicBezTo>
                    <a:pt x="4090481" y="834999"/>
                    <a:pt x="4203970" y="1318950"/>
                    <a:pt x="4316649" y="1802090"/>
                  </a:cubicBezTo>
                  <a:cubicBezTo>
                    <a:pt x="4388796" y="2112565"/>
                    <a:pt x="4460943" y="2422229"/>
                    <a:pt x="4531468" y="2732703"/>
                  </a:cubicBezTo>
                  <a:cubicBezTo>
                    <a:pt x="4538764" y="2766750"/>
                    <a:pt x="4552545" y="2780531"/>
                    <a:pt x="4588213" y="2778099"/>
                  </a:cubicBezTo>
                  <a:cubicBezTo>
                    <a:pt x="4635230" y="2774856"/>
                    <a:pt x="4683058" y="2776478"/>
                    <a:pt x="4730075" y="2777288"/>
                  </a:cubicBezTo>
                  <a:cubicBezTo>
                    <a:pt x="4755204" y="2778099"/>
                    <a:pt x="5035686" y="2769993"/>
                    <a:pt x="5034064" y="2742431"/>
                  </a:cubicBezTo>
                  <a:cubicBezTo>
                    <a:pt x="5033253" y="2730271"/>
                    <a:pt x="5034064" y="2718111"/>
                    <a:pt x="5034064" y="2705952"/>
                  </a:cubicBezTo>
                  <a:cubicBezTo>
                    <a:pt x="5034064" y="1828031"/>
                    <a:pt x="5034064" y="949299"/>
                    <a:pt x="5034064" y="71378"/>
                  </a:cubicBezTo>
                  <a:cubicBezTo>
                    <a:pt x="5034064" y="4905"/>
                    <a:pt x="5034064" y="4905"/>
                    <a:pt x="5099726" y="4905"/>
                  </a:cubicBezTo>
                  <a:cubicBezTo>
                    <a:pt x="5214836" y="4905"/>
                    <a:pt x="5329136" y="5716"/>
                    <a:pt x="5444247" y="4095"/>
                  </a:cubicBezTo>
                  <a:cubicBezTo>
                    <a:pt x="5479915" y="3284"/>
                    <a:pt x="5491264" y="16254"/>
                    <a:pt x="5491264" y="51112"/>
                  </a:cubicBezTo>
                  <a:cubicBezTo>
                    <a:pt x="5489643" y="167033"/>
                    <a:pt x="5490453" y="283765"/>
                    <a:pt x="5490453" y="399686"/>
                  </a:cubicBezTo>
                  <a:cubicBezTo>
                    <a:pt x="5490453" y="1473782"/>
                    <a:pt x="5491264" y="2932120"/>
                    <a:pt x="5491264" y="4006216"/>
                  </a:cubicBezTo>
                  <a:cubicBezTo>
                    <a:pt x="5439383" y="3943797"/>
                    <a:pt x="5419928" y="3830307"/>
                    <a:pt x="5158902" y="3652778"/>
                  </a:cubicBezTo>
                  <a:cubicBezTo>
                    <a:pt x="4986236" y="3526318"/>
                    <a:pt x="4791683" y="3467952"/>
                    <a:pt x="4579296" y="3489029"/>
                  </a:cubicBezTo>
                  <a:cubicBezTo>
                    <a:pt x="4311785" y="3516590"/>
                    <a:pt x="4100209" y="3647103"/>
                    <a:pt x="3945377" y="3866786"/>
                  </a:cubicBezTo>
                  <a:cubicBezTo>
                    <a:pt x="3792166" y="4083227"/>
                    <a:pt x="3734611" y="4324797"/>
                    <a:pt x="3764604" y="4588254"/>
                  </a:cubicBezTo>
                  <a:cubicBezTo>
                    <a:pt x="3771089" y="4642567"/>
                    <a:pt x="3767847" y="4645810"/>
                    <a:pt x="3712724" y="4645810"/>
                  </a:cubicBezTo>
                  <a:cubicBezTo>
                    <a:pt x="3313889" y="4645810"/>
                    <a:pt x="2664568" y="4645810"/>
                    <a:pt x="2265734" y="4646620"/>
                  </a:cubicBezTo>
                  <a:cubicBezTo>
                    <a:pt x="2230066" y="4646620"/>
                    <a:pt x="2219528" y="4639324"/>
                    <a:pt x="2218717" y="4599603"/>
                  </a:cubicBezTo>
                  <a:cubicBezTo>
                    <a:pt x="2208990" y="4255893"/>
                    <a:pt x="2076045" y="3977844"/>
                    <a:pt x="1768002" y="3804367"/>
                  </a:cubicBezTo>
                  <a:cubicBezTo>
                    <a:pt x="1484279" y="3643861"/>
                    <a:pt x="1121924" y="3697363"/>
                    <a:pt x="886838" y="3923531"/>
                  </a:cubicBezTo>
                  <a:cubicBezTo>
                    <a:pt x="697149" y="4105924"/>
                    <a:pt x="607979" y="4330471"/>
                    <a:pt x="603926" y="4590686"/>
                  </a:cubicBezTo>
                  <a:cubicBezTo>
                    <a:pt x="603115" y="4644999"/>
                    <a:pt x="603926" y="4644999"/>
                    <a:pt x="551234" y="4644999"/>
                  </a:cubicBezTo>
                  <a:cubicBezTo>
                    <a:pt x="502596" y="4644999"/>
                    <a:pt x="218872" y="4644189"/>
                    <a:pt x="170234" y="4644999"/>
                  </a:cubicBezTo>
                  <a:cubicBezTo>
                    <a:pt x="141862" y="4645810"/>
                    <a:pt x="132134" y="4633650"/>
                    <a:pt x="129702" y="4606899"/>
                  </a:cubicBezTo>
                  <a:cubicBezTo>
                    <a:pt x="113489" y="4413157"/>
                    <a:pt x="96466" y="4220225"/>
                    <a:pt x="79443" y="4026482"/>
                  </a:cubicBezTo>
                  <a:cubicBezTo>
                    <a:pt x="64851" y="3867597"/>
                    <a:pt x="49449" y="3709523"/>
                    <a:pt x="34857" y="3551448"/>
                  </a:cubicBezTo>
                  <a:cubicBezTo>
                    <a:pt x="28372" y="3480111"/>
                    <a:pt x="22698" y="3408775"/>
                    <a:pt x="15402" y="3338250"/>
                  </a:cubicBezTo>
                  <a:cubicBezTo>
                    <a:pt x="12160" y="3306635"/>
                    <a:pt x="23509" y="3292044"/>
                    <a:pt x="55934" y="3294476"/>
                  </a:cubicBezTo>
                  <a:cubicBezTo>
                    <a:pt x="70526" y="3295286"/>
                    <a:pt x="85928" y="3294476"/>
                    <a:pt x="100519" y="3294476"/>
                  </a:cubicBezTo>
                  <a:cubicBezTo>
                    <a:pt x="1014109" y="3294476"/>
                    <a:pt x="2413270" y="3294476"/>
                    <a:pt x="3326860" y="3295286"/>
                  </a:cubicBezTo>
                  <a:cubicBezTo>
                    <a:pt x="3363338" y="3295286"/>
                    <a:pt x="3394953" y="3287991"/>
                    <a:pt x="3425757" y="3268535"/>
                  </a:cubicBezTo>
                  <a:cubicBezTo>
                    <a:pt x="3638145" y="3140454"/>
                    <a:pt x="3851343" y="3012374"/>
                    <a:pt x="4066162" y="2885914"/>
                  </a:cubicBezTo>
                  <a:cubicBezTo>
                    <a:pt x="4094534" y="2868891"/>
                    <a:pt x="4099398" y="2853488"/>
                    <a:pt x="4093724" y="2821063"/>
                  </a:cubicBezTo>
                  <a:cubicBezTo>
                    <a:pt x="4073458" y="2707573"/>
                    <a:pt x="4029683" y="2606244"/>
                    <a:pt x="3965643" y="2509778"/>
                  </a:cubicBezTo>
                  <a:cubicBezTo>
                    <a:pt x="3827834" y="2301444"/>
                    <a:pt x="3694889" y="2089867"/>
                    <a:pt x="3562756" y="1877480"/>
                  </a:cubicBezTo>
                  <a:cubicBezTo>
                    <a:pt x="3541679" y="1843433"/>
                    <a:pt x="3525466" y="1842622"/>
                    <a:pt x="3494662" y="1862888"/>
                  </a:cubicBezTo>
                  <a:cubicBezTo>
                    <a:pt x="3436296" y="1900988"/>
                    <a:pt x="3349557" y="1950437"/>
                    <a:pt x="3290381" y="1988537"/>
                  </a:cubicBezTo>
                  <a:cubicBezTo>
                    <a:pt x="3210938" y="2039607"/>
                    <a:pt x="3122579" y="1998265"/>
                    <a:pt x="3073940" y="1947195"/>
                  </a:cubicBezTo>
                  <a:cubicBezTo>
                    <a:pt x="3043947" y="1915580"/>
                    <a:pt x="3054485" y="1881533"/>
                    <a:pt x="3098260" y="1854782"/>
                  </a:cubicBezTo>
                  <a:cubicBezTo>
                    <a:pt x="3198779" y="1794795"/>
                    <a:pt x="3324428" y="1718595"/>
                    <a:pt x="3425757" y="1658607"/>
                  </a:cubicBezTo>
                  <a:cubicBezTo>
                    <a:pt x="3531140" y="1596188"/>
                    <a:pt x="3636523" y="1532148"/>
                    <a:pt x="3742717" y="1470539"/>
                  </a:cubicBezTo>
                  <a:cubicBezTo>
                    <a:pt x="3767036" y="1456758"/>
                    <a:pt x="3772711" y="1442167"/>
                    <a:pt x="3766226" y="1415416"/>
                  </a:cubicBezTo>
                  <a:cubicBezTo>
                    <a:pt x="3681919" y="1053871"/>
                    <a:pt x="3598424" y="692327"/>
                    <a:pt x="3514928" y="330782"/>
                  </a:cubicBezTo>
                  <a:cubicBezTo>
                    <a:pt x="3508443" y="300788"/>
                    <a:pt x="3494662" y="289439"/>
                    <a:pt x="3463047" y="289439"/>
                  </a:cubicBezTo>
                  <a:cubicBezTo>
                    <a:pt x="2923972" y="290250"/>
                    <a:pt x="1801238" y="290250"/>
                    <a:pt x="1262164" y="289439"/>
                  </a:cubicBezTo>
                  <a:cubicBezTo>
                    <a:pt x="1228117" y="289439"/>
                    <a:pt x="1219200" y="304031"/>
                    <a:pt x="1212715" y="332403"/>
                  </a:cubicBezTo>
                  <a:cubicBezTo>
                    <a:pt x="1100036" y="947678"/>
                    <a:pt x="909536" y="2319278"/>
                    <a:pt x="889270" y="2599758"/>
                  </a:cubicBezTo>
                  <a:cubicBezTo>
                    <a:pt x="880353" y="2636237"/>
                    <a:pt x="889270" y="2645965"/>
                    <a:pt x="926560" y="2645154"/>
                  </a:cubicBezTo>
                  <a:cubicBezTo>
                    <a:pt x="1110574" y="2643533"/>
                    <a:pt x="1358630" y="2644344"/>
                    <a:pt x="1542645" y="2644344"/>
                  </a:cubicBezTo>
                  <a:cubicBezTo>
                    <a:pt x="1588041" y="2644344"/>
                    <a:pt x="1588851" y="2642722"/>
                    <a:pt x="1577502" y="2598137"/>
                  </a:cubicBezTo>
                  <a:cubicBezTo>
                    <a:pt x="1497249" y="2180658"/>
                    <a:pt x="1435641" y="1881533"/>
                    <a:pt x="1376464" y="1485941"/>
                  </a:cubicBezTo>
                  <a:cubicBezTo>
                    <a:pt x="1363494" y="1436492"/>
                    <a:pt x="1363494" y="1434871"/>
                    <a:pt x="1412943" y="1422712"/>
                  </a:cubicBezTo>
                  <a:cubicBezTo>
                    <a:pt x="1498060" y="1401635"/>
                    <a:pt x="1527243" y="1387854"/>
                    <a:pt x="1616413" y="1400824"/>
                  </a:cubicBezTo>
                  <a:cubicBezTo>
                    <a:pt x="1707204" y="1414605"/>
                    <a:pt x="1766381" y="1464054"/>
                    <a:pt x="1801238" y="1545929"/>
                  </a:cubicBezTo>
                  <a:cubicBezTo>
                    <a:pt x="1870143" y="1705624"/>
                    <a:pt x="1905811" y="1875048"/>
                    <a:pt x="1939857" y="2044471"/>
                  </a:cubicBezTo>
                  <a:cubicBezTo>
                    <a:pt x="1946343" y="2077707"/>
                    <a:pt x="1952828" y="2110944"/>
                    <a:pt x="1957692" y="2144180"/>
                  </a:cubicBezTo>
                  <a:cubicBezTo>
                    <a:pt x="1961745" y="2173363"/>
                    <a:pt x="1976336" y="2183901"/>
                    <a:pt x="2006330" y="2183901"/>
                  </a:cubicBezTo>
                  <a:cubicBezTo>
                    <a:pt x="2183049" y="2183090"/>
                    <a:pt x="2352472" y="2183090"/>
                    <a:pt x="2529192" y="2183090"/>
                  </a:cubicBezTo>
                  <a:cubicBezTo>
                    <a:pt x="2556753" y="2183090"/>
                    <a:pt x="2583504" y="2184712"/>
                    <a:pt x="2609445" y="2192818"/>
                  </a:cubicBezTo>
                  <a:cubicBezTo>
                    <a:pt x="2663757" y="2209031"/>
                    <a:pt x="2686455" y="2240646"/>
                    <a:pt x="2686455" y="2297391"/>
                  </a:cubicBezTo>
                  <a:cubicBezTo>
                    <a:pt x="2686455" y="2400341"/>
                    <a:pt x="2687266" y="2502482"/>
                    <a:pt x="2685645" y="2605433"/>
                  </a:cubicBezTo>
                  <a:cubicBezTo>
                    <a:pt x="2685645" y="2635427"/>
                    <a:pt x="2695373" y="2645965"/>
                    <a:pt x="2725366" y="2645965"/>
                  </a:cubicBezTo>
                  <a:cubicBezTo>
                    <a:pt x="2792649" y="2644344"/>
                    <a:pt x="2917487" y="2646775"/>
                    <a:pt x="2984770" y="2645154"/>
                  </a:cubicBezTo>
                  <a:cubicBezTo>
                    <a:pt x="3015575" y="2644344"/>
                    <a:pt x="3027734" y="2655692"/>
                    <a:pt x="3027734" y="2687307"/>
                  </a:cubicBezTo>
                  <a:cubicBezTo>
                    <a:pt x="3026924" y="2837275"/>
                    <a:pt x="3026924" y="2987244"/>
                    <a:pt x="3027734" y="3137212"/>
                  </a:cubicBezTo>
                  <a:cubicBezTo>
                    <a:pt x="3027734" y="3167205"/>
                    <a:pt x="3017196" y="3179365"/>
                    <a:pt x="2987202" y="3176933"/>
                  </a:cubicBezTo>
                  <a:cubicBezTo>
                    <a:pt x="2972611" y="3175312"/>
                    <a:pt x="2957209" y="3176933"/>
                    <a:pt x="2942617" y="3176933"/>
                  </a:cubicBezTo>
                  <a:cubicBezTo>
                    <a:pt x="2032270" y="3176933"/>
                    <a:pt x="975198" y="3176933"/>
                    <a:pt x="64851" y="3176933"/>
                  </a:cubicBezTo>
                  <a:cubicBezTo>
                    <a:pt x="42964" y="3176933"/>
                    <a:pt x="21887" y="3175312"/>
                    <a:pt x="0" y="3174501"/>
                  </a:cubicBezTo>
                  <a:cubicBezTo>
                    <a:pt x="2432" y="3002646"/>
                    <a:pt x="2432" y="2826737"/>
                    <a:pt x="2432" y="2651639"/>
                  </a:cubicBezTo>
                  <a:close/>
                  <a:moveTo>
                    <a:pt x="3891064" y="1975567"/>
                  </a:moveTo>
                  <a:cubicBezTo>
                    <a:pt x="3892685" y="1974756"/>
                    <a:pt x="3894307" y="1973946"/>
                    <a:pt x="3895928" y="1973135"/>
                  </a:cubicBezTo>
                  <a:cubicBezTo>
                    <a:pt x="3878094" y="1897746"/>
                    <a:pt x="3860260" y="1821546"/>
                    <a:pt x="3843236" y="1746156"/>
                  </a:cubicBezTo>
                  <a:cubicBezTo>
                    <a:pt x="3823781" y="1661039"/>
                    <a:pt x="3837562" y="1666714"/>
                    <a:pt x="3755687" y="1712920"/>
                  </a:cubicBezTo>
                  <a:cubicBezTo>
                    <a:pt x="3739475" y="1721837"/>
                    <a:pt x="3735421" y="1730754"/>
                    <a:pt x="3745960" y="1747778"/>
                  </a:cubicBezTo>
                  <a:cubicBezTo>
                    <a:pt x="3794598" y="1823167"/>
                    <a:pt x="3842426" y="1899367"/>
                    <a:pt x="3891064" y="1975567"/>
                  </a:cubicBezTo>
                  <a:close/>
                </a:path>
              </a:pathLst>
            </a:custGeom>
            <a:grpFill/>
            <a:ln w="8101"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8C3802E8-0919-4F56-9D63-34092746B81F}"/>
                </a:ext>
              </a:extLst>
            </p:cNvPr>
            <p:cNvSpPr/>
            <p:nvPr/>
          </p:nvSpPr>
          <p:spPr>
            <a:xfrm>
              <a:off x="6558874" y="886028"/>
              <a:ext cx="2423808" cy="4174787"/>
            </a:xfrm>
            <a:custGeom>
              <a:avLst/>
              <a:gdLst>
                <a:gd name="connsiteX0" fmla="*/ 0 w 2423808"/>
                <a:gd name="connsiteY0" fmla="*/ 2089826 h 4174787"/>
                <a:gd name="connsiteX1" fmla="*/ 0 w 2423808"/>
                <a:gd name="connsiteY1" fmla="*/ 63230 h 4174787"/>
                <a:gd name="connsiteX2" fmla="*/ 62419 w 2423808"/>
                <a:gd name="connsiteY2" fmla="*/ 0 h 4174787"/>
                <a:gd name="connsiteX3" fmla="*/ 398834 w 2423808"/>
                <a:gd name="connsiteY3" fmla="*/ 0 h 4174787"/>
                <a:gd name="connsiteX4" fmla="*/ 458011 w 2423808"/>
                <a:gd name="connsiteY4" fmla="*/ 57555 h 4174787"/>
                <a:gd name="connsiteX5" fmla="*/ 458011 w 2423808"/>
                <a:gd name="connsiteY5" fmla="*/ 3105555 h 4174787"/>
                <a:gd name="connsiteX6" fmla="*/ 510702 w 2423808"/>
                <a:gd name="connsiteY6" fmla="*/ 3159058 h 4174787"/>
                <a:gd name="connsiteX7" fmla="*/ 2363011 w 2423808"/>
                <a:gd name="connsiteY7" fmla="*/ 3159058 h 4174787"/>
                <a:gd name="connsiteX8" fmla="*/ 2427862 w 2423808"/>
                <a:gd name="connsiteY8" fmla="*/ 3225530 h 4174787"/>
                <a:gd name="connsiteX9" fmla="*/ 2354094 w 2423808"/>
                <a:gd name="connsiteY9" fmla="*/ 3300919 h 4174787"/>
                <a:gd name="connsiteX10" fmla="*/ 1603443 w 2423808"/>
                <a:gd name="connsiteY10" fmla="*/ 3351179 h 4174787"/>
                <a:gd name="connsiteX11" fmla="*/ 489626 w 2423808"/>
                <a:gd name="connsiteY11" fmla="*/ 3430621 h 4174787"/>
                <a:gd name="connsiteX12" fmla="*/ 458011 w 2423808"/>
                <a:gd name="connsiteY12" fmla="*/ 3461426 h 4174787"/>
                <a:gd name="connsiteX13" fmla="*/ 458011 w 2423808"/>
                <a:gd name="connsiteY13" fmla="*/ 3501957 h 4174787"/>
                <a:gd name="connsiteX14" fmla="*/ 458011 w 2423808"/>
                <a:gd name="connsiteY14" fmla="*/ 4097777 h 4174787"/>
                <a:gd name="connsiteX15" fmla="*/ 376947 w 2423808"/>
                <a:gd name="connsiteY15" fmla="*/ 4177219 h 4174787"/>
                <a:gd name="connsiteX16" fmla="*/ 52691 w 2423808"/>
                <a:gd name="connsiteY16" fmla="*/ 4177219 h 4174787"/>
                <a:gd name="connsiteX17" fmla="*/ 0 w 2423808"/>
                <a:gd name="connsiteY17" fmla="*/ 4122907 h 4174787"/>
                <a:gd name="connsiteX18" fmla="*/ 0 w 2423808"/>
                <a:gd name="connsiteY18" fmla="*/ 3405492 h 4174787"/>
                <a:gd name="connsiteX19" fmla="*/ 0 w 2423808"/>
                <a:gd name="connsiteY19" fmla="*/ 2089826 h 417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3808" h="4174787">
                  <a:moveTo>
                    <a:pt x="0" y="2089826"/>
                  </a:moveTo>
                  <a:cubicBezTo>
                    <a:pt x="0" y="1414564"/>
                    <a:pt x="0" y="738491"/>
                    <a:pt x="0" y="63230"/>
                  </a:cubicBezTo>
                  <a:cubicBezTo>
                    <a:pt x="0" y="0"/>
                    <a:pt x="0" y="0"/>
                    <a:pt x="62419" y="0"/>
                  </a:cubicBezTo>
                  <a:cubicBezTo>
                    <a:pt x="174287" y="0"/>
                    <a:pt x="286966" y="0"/>
                    <a:pt x="398834" y="0"/>
                  </a:cubicBezTo>
                  <a:cubicBezTo>
                    <a:pt x="458011" y="0"/>
                    <a:pt x="458011" y="0"/>
                    <a:pt x="458011" y="57555"/>
                  </a:cubicBezTo>
                  <a:cubicBezTo>
                    <a:pt x="458011" y="195364"/>
                    <a:pt x="458011" y="2967747"/>
                    <a:pt x="458011" y="3105555"/>
                  </a:cubicBezTo>
                  <a:cubicBezTo>
                    <a:pt x="458011" y="3159058"/>
                    <a:pt x="458011" y="3159058"/>
                    <a:pt x="510702" y="3159058"/>
                  </a:cubicBezTo>
                  <a:cubicBezTo>
                    <a:pt x="1128409" y="3159058"/>
                    <a:pt x="1745305" y="3159058"/>
                    <a:pt x="2363011" y="3159058"/>
                  </a:cubicBezTo>
                  <a:cubicBezTo>
                    <a:pt x="2427862" y="3159058"/>
                    <a:pt x="2427862" y="3159058"/>
                    <a:pt x="2427862" y="3225530"/>
                  </a:cubicBezTo>
                  <a:cubicBezTo>
                    <a:pt x="2427862" y="3296866"/>
                    <a:pt x="2427862" y="3296056"/>
                    <a:pt x="2354094" y="3300919"/>
                  </a:cubicBezTo>
                  <a:cubicBezTo>
                    <a:pt x="2103606" y="3317132"/>
                    <a:pt x="1853119" y="3334155"/>
                    <a:pt x="1603443" y="3351179"/>
                  </a:cubicBezTo>
                  <a:cubicBezTo>
                    <a:pt x="1378896" y="3366581"/>
                    <a:pt x="636351" y="3420894"/>
                    <a:pt x="489626" y="3430621"/>
                  </a:cubicBezTo>
                  <a:cubicBezTo>
                    <a:pt x="467738" y="3432243"/>
                    <a:pt x="456390" y="3438728"/>
                    <a:pt x="458011" y="3461426"/>
                  </a:cubicBezTo>
                  <a:cubicBezTo>
                    <a:pt x="458822" y="3475206"/>
                    <a:pt x="458011" y="3488176"/>
                    <a:pt x="458011" y="3501957"/>
                  </a:cubicBezTo>
                  <a:cubicBezTo>
                    <a:pt x="458011" y="4578485"/>
                    <a:pt x="458011" y="3626796"/>
                    <a:pt x="458011" y="4097777"/>
                  </a:cubicBezTo>
                  <a:cubicBezTo>
                    <a:pt x="458011" y="4187758"/>
                    <a:pt x="466928" y="4176409"/>
                    <a:pt x="376947" y="4177219"/>
                  </a:cubicBezTo>
                  <a:cubicBezTo>
                    <a:pt x="269132" y="4178030"/>
                    <a:pt x="160507" y="4177219"/>
                    <a:pt x="52691" y="4177219"/>
                  </a:cubicBezTo>
                  <a:cubicBezTo>
                    <a:pt x="811" y="4177219"/>
                    <a:pt x="811" y="4177219"/>
                    <a:pt x="0" y="4122907"/>
                  </a:cubicBezTo>
                  <a:cubicBezTo>
                    <a:pt x="0" y="3883768"/>
                    <a:pt x="0" y="3644630"/>
                    <a:pt x="0" y="3405492"/>
                  </a:cubicBezTo>
                  <a:cubicBezTo>
                    <a:pt x="0" y="2967747"/>
                    <a:pt x="0" y="2528381"/>
                    <a:pt x="0" y="2089826"/>
                  </a:cubicBezTo>
                  <a:close/>
                </a:path>
              </a:pathLst>
            </a:custGeom>
            <a:grpFill/>
            <a:ln w="8101"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323CF90-E6D9-44DD-849A-131CD3D7F515}"/>
                </a:ext>
              </a:extLst>
            </p:cNvPr>
            <p:cNvSpPr/>
            <p:nvPr/>
          </p:nvSpPr>
          <p:spPr>
            <a:xfrm>
              <a:off x="4808706" y="5068443"/>
              <a:ext cx="1629383" cy="1775298"/>
            </a:xfrm>
            <a:custGeom>
              <a:avLst/>
              <a:gdLst>
                <a:gd name="connsiteX0" fmla="*/ 0 w 1629382"/>
                <a:gd name="connsiteY0" fmla="*/ 882453 h 1775297"/>
                <a:gd name="connsiteX1" fmla="*/ 231842 w 1629382"/>
                <a:gd name="connsiteY1" fmla="*/ 267179 h 1775297"/>
                <a:gd name="connsiteX2" fmla="*/ 1301075 w 1629382"/>
                <a:gd name="connsiteY2" fmla="*/ 169902 h 1775297"/>
                <a:gd name="connsiteX3" fmla="*/ 1631815 w 1629382"/>
                <a:gd name="connsiteY3" fmla="*/ 804632 h 1775297"/>
                <a:gd name="connsiteX4" fmla="*/ 1242708 w 1629382"/>
                <a:gd name="connsiteY4" fmla="*/ 1646885 h 1775297"/>
                <a:gd name="connsiteX5" fmla="*/ 285345 w 1629382"/>
                <a:gd name="connsiteY5" fmla="*/ 1560957 h 1775297"/>
                <a:gd name="connsiteX6" fmla="*/ 4053 w 1629382"/>
                <a:gd name="connsiteY6" fmla="*/ 927038 h 1775297"/>
                <a:gd name="connsiteX7" fmla="*/ 0 w 1629382"/>
                <a:gd name="connsiteY7" fmla="*/ 882453 h 1775297"/>
                <a:gd name="connsiteX8" fmla="*/ 820366 w 1629382"/>
                <a:gd name="connsiteY8" fmla="*/ 503885 h 1775297"/>
                <a:gd name="connsiteX9" fmla="*/ 623381 w 1629382"/>
                <a:gd name="connsiteY9" fmla="*/ 567925 h 1775297"/>
                <a:gd name="connsiteX10" fmla="*/ 587713 w 1629382"/>
                <a:gd name="connsiteY10" fmla="*/ 1178336 h 1775297"/>
                <a:gd name="connsiteX11" fmla="*/ 1073285 w 1629382"/>
                <a:gd name="connsiteY11" fmla="*/ 1153206 h 1775297"/>
                <a:gd name="connsiteX12" fmla="*/ 1127598 w 1629382"/>
                <a:gd name="connsiteY12" fmla="*/ 705734 h 1775297"/>
                <a:gd name="connsiteX13" fmla="*/ 820366 w 1629382"/>
                <a:gd name="connsiteY13" fmla="*/ 503885 h 177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9382" h="1775297">
                  <a:moveTo>
                    <a:pt x="0" y="882453"/>
                  </a:moveTo>
                  <a:cubicBezTo>
                    <a:pt x="1621" y="648989"/>
                    <a:pt x="80253" y="445519"/>
                    <a:pt x="231842" y="267179"/>
                  </a:cubicBezTo>
                  <a:cubicBezTo>
                    <a:pt x="497732" y="-45728"/>
                    <a:pt x="983304" y="-91124"/>
                    <a:pt x="1301075" y="169902"/>
                  </a:cubicBezTo>
                  <a:cubicBezTo>
                    <a:pt x="1501302" y="334462"/>
                    <a:pt x="1612359" y="546849"/>
                    <a:pt x="1631815" y="804632"/>
                  </a:cubicBezTo>
                  <a:cubicBezTo>
                    <a:pt x="1657755" y="1156449"/>
                    <a:pt x="1536160" y="1445036"/>
                    <a:pt x="1242708" y="1646885"/>
                  </a:cubicBezTo>
                  <a:cubicBezTo>
                    <a:pt x="945204" y="1851166"/>
                    <a:pt x="545560" y="1812255"/>
                    <a:pt x="285345" y="1560957"/>
                  </a:cubicBezTo>
                  <a:cubicBezTo>
                    <a:pt x="106193" y="1388291"/>
                    <a:pt x="12160" y="1176715"/>
                    <a:pt x="4053" y="927038"/>
                  </a:cubicBezTo>
                  <a:cubicBezTo>
                    <a:pt x="2432" y="912447"/>
                    <a:pt x="1621" y="897045"/>
                    <a:pt x="0" y="882453"/>
                  </a:cubicBezTo>
                  <a:close/>
                  <a:moveTo>
                    <a:pt x="820366" y="503885"/>
                  </a:moveTo>
                  <a:cubicBezTo>
                    <a:pt x="746598" y="501453"/>
                    <a:pt x="681747" y="524962"/>
                    <a:pt x="623381" y="567925"/>
                  </a:cubicBezTo>
                  <a:cubicBezTo>
                    <a:pt x="431260" y="708977"/>
                    <a:pt x="413426" y="1009723"/>
                    <a:pt x="587713" y="1178336"/>
                  </a:cubicBezTo>
                  <a:cubicBezTo>
                    <a:pt x="727953" y="1313713"/>
                    <a:pt x="950068" y="1303985"/>
                    <a:pt x="1073285" y="1153206"/>
                  </a:cubicBezTo>
                  <a:cubicBezTo>
                    <a:pt x="1185153" y="1017019"/>
                    <a:pt x="1202987" y="863808"/>
                    <a:pt x="1127598" y="705734"/>
                  </a:cubicBezTo>
                  <a:cubicBezTo>
                    <a:pt x="1067611" y="579274"/>
                    <a:pt x="963849" y="507938"/>
                    <a:pt x="820366" y="503885"/>
                  </a:cubicBezTo>
                  <a:close/>
                </a:path>
              </a:pathLst>
            </a:custGeom>
            <a:grpFill/>
            <a:ln w="8101"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A1FA7CD5-DF3E-4CFB-9150-A595DC24677A}"/>
                </a:ext>
              </a:extLst>
            </p:cNvPr>
            <p:cNvSpPr/>
            <p:nvPr/>
          </p:nvSpPr>
          <p:spPr>
            <a:xfrm>
              <a:off x="1665189" y="5304305"/>
              <a:ext cx="1426723" cy="1548319"/>
            </a:xfrm>
            <a:custGeom>
              <a:avLst/>
              <a:gdLst>
                <a:gd name="connsiteX0" fmla="*/ 1433881 w 1426723"/>
                <a:gd name="connsiteY0" fmla="*/ 753595 h 1548319"/>
                <a:gd name="connsiteX1" fmla="*/ 965333 w 1426723"/>
                <a:gd name="connsiteY1" fmla="*/ 1506678 h 1548319"/>
                <a:gd name="connsiteX2" fmla="*/ 170907 w 1426723"/>
                <a:gd name="connsiteY2" fmla="*/ 1280510 h 1548319"/>
                <a:gd name="connsiteX3" fmla="*/ 239811 w 1426723"/>
                <a:gd name="connsiteY3" fmla="*/ 196686 h 1548319"/>
                <a:gd name="connsiteX4" fmla="*/ 1272564 w 1426723"/>
                <a:gd name="connsiteY4" fmla="*/ 285046 h 1548319"/>
                <a:gd name="connsiteX5" fmla="*/ 1433881 w 1426723"/>
                <a:gd name="connsiteY5" fmla="*/ 753595 h 1548319"/>
                <a:gd name="connsiteX6" fmla="*/ 1018024 w 1426723"/>
                <a:gd name="connsiteY6" fmla="*/ 768997 h 1548319"/>
                <a:gd name="connsiteX7" fmla="*/ 981545 w 1426723"/>
                <a:gd name="connsiteY7" fmla="*/ 614976 h 1548319"/>
                <a:gd name="connsiteX8" fmla="*/ 507322 w 1426723"/>
                <a:gd name="connsiteY8" fmla="*/ 536344 h 1548319"/>
                <a:gd name="connsiteX9" fmla="*/ 504890 w 1426723"/>
                <a:gd name="connsiteY9" fmla="*/ 1014620 h 1548319"/>
                <a:gd name="connsiteX10" fmla="*/ 924801 w 1426723"/>
                <a:gd name="connsiteY10" fmla="*/ 1017863 h 1548319"/>
                <a:gd name="connsiteX11" fmla="*/ 1018024 w 1426723"/>
                <a:gd name="connsiteY11" fmla="*/ 768997 h 154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723" h="1548319">
                  <a:moveTo>
                    <a:pt x="1433881" y="753595"/>
                  </a:moveTo>
                  <a:cubicBezTo>
                    <a:pt x="1433881" y="1101359"/>
                    <a:pt x="1245003" y="1395620"/>
                    <a:pt x="965333" y="1506678"/>
                  </a:cubicBezTo>
                  <a:cubicBezTo>
                    <a:pt x="683230" y="1619356"/>
                    <a:pt x="363839" y="1528565"/>
                    <a:pt x="170907" y="1280510"/>
                  </a:cubicBezTo>
                  <a:cubicBezTo>
                    <a:pt x="-81201" y="956254"/>
                    <a:pt x="-51208" y="484463"/>
                    <a:pt x="239811" y="196686"/>
                  </a:cubicBezTo>
                  <a:cubicBezTo>
                    <a:pt x="538126" y="-98386"/>
                    <a:pt x="1026941" y="-55422"/>
                    <a:pt x="1272564" y="285046"/>
                  </a:cubicBezTo>
                  <a:cubicBezTo>
                    <a:pt x="1378758" y="433393"/>
                    <a:pt x="1430639" y="597142"/>
                    <a:pt x="1433881" y="753595"/>
                  </a:cubicBezTo>
                  <a:close/>
                  <a:moveTo>
                    <a:pt x="1018024" y="768997"/>
                  </a:moveTo>
                  <a:cubicBezTo>
                    <a:pt x="1020456" y="721169"/>
                    <a:pt x="1007486" y="666046"/>
                    <a:pt x="981545" y="614976"/>
                  </a:cubicBezTo>
                  <a:cubicBezTo>
                    <a:pt x="887511" y="426097"/>
                    <a:pt x="651616" y="387186"/>
                    <a:pt x="507322" y="536344"/>
                  </a:cubicBezTo>
                  <a:cubicBezTo>
                    <a:pt x="382484" y="665235"/>
                    <a:pt x="380862" y="883297"/>
                    <a:pt x="504890" y="1014620"/>
                  </a:cubicBezTo>
                  <a:cubicBezTo>
                    <a:pt x="623243" y="1140269"/>
                    <a:pt x="804826" y="1141891"/>
                    <a:pt x="924801" y="1017863"/>
                  </a:cubicBezTo>
                  <a:cubicBezTo>
                    <a:pt x="989652" y="951391"/>
                    <a:pt x="1018835" y="871137"/>
                    <a:pt x="1018024" y="768997"/>
                  </a:cubicBezTo>
                  <a:close/>
                </a:path>
              </a:pathLst>
            </a:custGeom>
            <a:grpFill/>
            <a:ln w="810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9241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139">
            <a:extLst>
              <a:ext uri="{FF2B5EF4-FFF2-40B4-BE49-F238E27FC236}">
                <a16:creationId xmlns:a16="http://schemas.microsoft.com/office/drawing/2014/main" id="{13623931-15D2-4834-8280-54ACC1445BD1}"/>
              </a:ext>
            </a:extLst>
          </p:cNvPr>
          <p:cNvSpPr txBox="1"/>
          <p:nvPr/>
        </p:nvSpPr>
        <p:spPr>
          <a:xfrm>
            <a:off x="4660065" y="91380"/>
            <a:ext cx="6603439" cy="923330"/>
          </a:xfrm>
          <a:prstGeom prst="rect">
            <a:avLst/>
          </a:prstGeom>
          <a:noFill/>
        </p:spPr>
        <p:txBody>
          <a:bodyPr wrap="square" rtlCol="0" anchor="ctr">
            <a:spAutoFit/>
          </a:bodyPr>
          <a:lstStyle/>
          <a:p>
            <a:r>
              <a:rPr lang="en-US" altLang="ko-KR" sz="5400" dirty="0">
                <a:cs typeface="Arial" pitchFamily="34" charset="0"/>
              </a:rPr>
              <a:t>Target Industries</a:t>
            </a:r>
            <a:endParaRPr lang="ko-KR" altLang="en-US" sz="5400" dirty="0">
              <a:cs typeface="Arial" pitchFamily="34" charset="0"/>
            </a:endParaRPr>
          </a:p>
        </p:txBody>
      </p:sp>
      <p:sp>
        <p:nvSpPr>
          <p:cNvPr id="3" name="TextBox 2">
            <a:extLst>
              <a:ext uri="{FF2B5EF4-FFF2-40B4-BE49-F238E27FC236}">
                <a16:creationId xmlns:a16="http://schemas.microsoft.com/office/drawing/2014/main" id="{3A68321E-078B-E452-16F5-33B3A7CBEB3D}"/>
              </a:ext>
            </a:extLst>
          </p:cNvPr>
          <p:cNvSpPr txBox="1"/>
          <p:nvPr/>
        </p:nvSpPr>
        <p:spPr>
          <a:xfrm>
            <a:off x="4660064" y="1883609"/>
            <a:ext cx="6603439" cy="3901837"/>
          </a:xfrm>
          <a:prstGeom prst="rect">
            <a:avLst/>
          </a:prstGeom>
          <a:noFill/>
        </p:spPr>
        <p:txBody>
          <a:bodyPr wrap="square" rtlCol="0" anchor="ctr">
            <a:spAutoFit/>
          </a:bodyPr>
          <a:lstStyle/>
          <a:p>
            <a:pPr marL="342900" indent="-342900">
              <a:lnSpc>
                <a:spcPct val="150000"/>
              </a:lnSpc>
              <a:buFont typeface="Arial" panose="020B0604020202020204" pitchFamily="34" charset="0"/>
              <a:buChar char="•"/>
            </a:pPr>
            <a:r>
              <a:rPr lang="en-US" sz="2400" dirty="0">
                <a:solidFill>
                  <a:schemeClr val="accent2"/>
                </a:solidFill>
                <a:cs typeface="Arial" pitchFamily="34" charset="0"/>
              </a:rPr>
              <a:t>Government and Defense</a:t>
            </a:r>
          </a:p>
          <a:p>
            <a:pPr marL="342900" indent="-342900">
              <a:lnSpc>
                <a:spcPct val="150000"/>
              </a:lnSpc>
              <a:buFont typeface="Arial" panose="020B0604020202020204" pitchFamily="34" charset="0"/>
              <a:buChar char="•"/>
            </a:pPr>
            <a:r>
              <a:rPr lang="en-US" sz="2400" dirty="0">
                <a:solidFill>
                  <a:schemeClr val="accent2"/>
                </a:solidFill>
                <a:cs typeface="Arial" pitchFamily="34" charset="0"/>
              </a:rPr>
              <a:t>Energy and Utilities</a:t>
            </a:r>
          </a:p>
          <a:p>
            <a:pPr marL="342900" indent="-342900">
              <a:lnSpc>
                <a:spcPct val="150000"/>
              </a:lnSpc>
              <a:buFont typeface="Arial" panose="020B0604020202020204" pitchFamily="34" charset="0"/>
              <a:buChar char="•"/>
            </a:pPr>
            <a:r>
              <a:rPr lang="en-US" altLang="ko-KR" sz="2400" dirty="0">
                <a:solidFill>
                  <a:schemeClr val="accent2"/>
                </a:solidFill>
                <a:cs typeface="Arial" pitchFamily="34" charset="0"/>
              </a:rPr>
              <a:t>Banking and Finance</a:t>
            </a:r>
          </a:p>
          <a:p>
            <a:pPr marL="342900" indent="-342900">
              <a:lnSpc>
                <a:spcPct val="150000"/>
              </a:lnSpc>
              <a:buFont typeface="Arial" panose="020B0604020202020204" pitchFamily="34" charset="0"/>
              <a:buChar char="•"/>
            </a:pPr>
            <a:r>
              <a:rPr lang="en-US" altLang="ko-KR" sz="2400" dirty="0">
                <a:solidFill>
                  <a:schemeClr val="accent2"/>
                </a:solidFill>
                <a:cs typeface="Arial" pitchFamily="34" charset="0"/>
              </a:rPr>
              <a:t>HealthCare</a:t>
            </a:r>
          </a:p>
          <a:p>
            <a:pPr marL="342900" indent="-342900">
              <a:lnSpc>
                <a:spcPct val="150000"/>
              </a:lnSpc>
              <a:buFont typeface="Arial" panose="020B0604020202020204" pitchFamily="34" charset="0"/>
              <a:buChar char="•"/>
            </a:pPr>
            <a:r>
              <a:rPr lang="en-US" altLang="ko-KR" sz="2400" dirty="0">
                <a:solidFill>
                  <a:schemeClr val="accent2"/>
                </a:solidFill>
                <a:cs typeface="Arial" pitchFamily="34" charset="0"/>
              </a:rPr>
              <a:t>Telecommunications</a:t>
            </a:r>
          </a:p>
          <a:p>
            <a:pPr marL="342900" indent="-342900">
              <a:lnSpc>
                <a:spcPct val="150000"/>
              </a:lnSpc>
              <a:buFont typeface="Arial" panose="020B0604020202020204" pitchFamily="34" charset="0"/>
              <a:buChar char="•"/>
            </a:pPr>
            <a:r>
              <a:rPr lang="en-US" altLang="ko-KR" sz="2400" dirty="0">
                <a:solidFill>
                  <a:schemeClr val="accent2"/>
                </a:solidFill>
                <a:cs typeface="Arial" pitchFamily="34" charset="0"/>
              </a:rPr>
              <a:t>Small and Medium-sized Enterprises (SMEs)</a:t>
            </a:r>
          </a:p>
          <a:p>
            <a:pPr marL="342900" indent="-342900">
              <a:lnSpc>
                <a:spcPct val="150000"/>
              </a:lnSpc>
              <a:buFont typeface="Arial" panose="020B0604020202020204" pitchFamily="34" charset="0"/>
              <a:buChar char="•"/>
            </a:pPr>
            <a:r>
              <a:rPr lang="en-US" altLang="ko-KR" sz="2400" dirty="0">
                <a:solidFill>
                  <a:schemeClr val="accent2"/>
                </a:solidFill>
                <a:cs typeface="Arial" pitchFamily="34" charset="0"/>
              </a:rPr>
              <a:t>..ETC</a:t>
            </a:r>
          </a:p>
        </p:txBody>
      </p:sp>
      <p:pic>
        <p:nvPicPr>
          <p:cNvPr id="9" name="Picture 8">
            <a:extLst>
              <a:ext uri="{FF2B5EF4-FFF2-40B4-BE49-F238E27FC236}">
                <a16:creationId xmlns:a16="http://schemas.microsoft.com/office/drawing/2014/main" id="{4281BC14-049A-6F53-1C2A-61EC19A0DE8D}"/>
              </a:ext>
            </a:extLst>
          </p:cNvPr>
          <p:cNvPicPr>
            <a:picLocks noChangeAspect="1"/>
          </p:cNvPicPr>
          <p:nvPr/>
        </p:nvPicPr>
        <p:blipFill>
          <a:blip r:embed="rId3"/>
          <a:stretch>
            <a:fillRect/>
          </a:stretch>
        </p:blipFill>
        <p:spPr>
          <a:xfrm>
            <a:off x="1800803" y="5189425"/>
            <a:ext cx="1047750" cy="819150"/>
          </a:xfrm>
          <a:prstGeom prst="rect">
            <a:avLst/>
          </a:prstGeom>
        </p:spPr>
      </p:pic>
      <p:pic>
        <p:nvPicPr>
          <p:cNvPr id="10" name="Picture 9">
            <a:extLst>
              <a:ext uri="{FF2B5EF4-FFF2-40B4-BE49-F238E27FC236}">
                <a16:creationId xmlns:a16="http://schemas.microsoft.com/office/drawing/2014/main" id="{B3571649-8FEC-A6FF-408B-BA6E002269A4}"/>
              </a:ext>
            </a:extLst>
          </p:cNvPr>
          <p:cNvPicPr>
            <a:picLocks noChangeAspect="1"/>
          </p:cNvPicPr>
          <p:nvPr/>
        </p:nvPicPr>
        <p:blipFill>
          <a:blip r:embed="rId3"/>
          <a:stretch>
            <a:fillRect/>
          </a:stretch>
        </p:blipFill>
        <p:spPr>
          <a:xfrm>
            <a:off x="2116983" y="5398930"/>
            <a:ext cx="1047750" cy="819150"/>
          </a:xfrm>
          <a:prstGeom prst="rect">
            <a:avLst/>
          </a:prstGeom>
        </p:spPr>
      </p:pic>
      <p:pic>
        <p:nvPicPr>
          <p:cNvPr id="11" name="Picture 10">
            <a:extLst>
              <a:ext uri="{FF2B5EF4-FFF2-40B4-BE49-F238E27FC236}">
                <a16:creationId xmlns:a16="http://schemas.microsoft.com/office/drawing/2014/main" id="{E3FB4780-CD15-8E96-D93E-909C824B5926}"/>
              </a:ext>
            </a:extLst>
          </p:cNvPr>
          <p:cNvPicPr>
            <a:picLocks noChangeAspect="1"/>
          </p:cNvPicPr>
          <p:nvPr/>
        </p:nvPicPr>
        <p:blipFill>
          <a:blip r:embed="rId3"/>
          <a:stretch>
            <a:fillRect/>
          </a:stretch>
        </p:blipFill>
        <p:spPr>
          <a:xfrm rot="10800000">
            <a:off x="829729" y="5766953"/>
            <a:ext cx="1047750" cy="819150"/>
          </a:xfrm>
          <a:prstGeom prst="rect">
            <a:avLst/>
          </a:prstGeom>
        </p:spPr>
      </p:pic>
      <p:grpSp>
        <p:nvGrpSpPr>
          <p:cNvPr id="2" name="Group 1">
            <a:extLst>
              <a:ext uri="{FF2B5EF4-FFF2-40B4-BE49-F238E27FC236}">
                <a16:creationId xmlns:a16="http://schemas.microsoft.com/office/drawing/2014/main" id="{27F4BFD8-CB6A-6552-5C95-8EA55DC6C47C}"/>
              </a:ext>
            </a:extLst>
          </p:cNvPr>
          <p:cNvGrpSpPr/>
          <p:nvPr/>
        </p:nvGrpSpPr>
        <p:grpSpPr>
          <a:xfrm>
            <a:off x="-2752145" y="4773189"/>
            <a:ext cx="6719783" cy="2059053"/>
            <a:chOff x="3983392" y="1386078"/>
            <a:chExt cx="4425067" cy="1355914"/>
          </a:xfrm>
        </p:grpSpPr>
        <p:sp>
          <p:nvSpPr>
            <p:cNvPr id="4" name="Freeform: Shape 3">
              <a:extLst>
                <a:ext uri="{FF2B5EF4-FFF2-40B4-BE49-F238E27FC236}">
                  <a16:creationId xmlns:a16="http://schemas.microsoft.com/office/drawing/2014/main" id="{EEAA6AED-AAF9-69A1-56D2-EF0C564273E8}"/>
                </a:ext>
              </a:extLst>
            </p:cNvPr>
            <p:cNvSpPr/>
            <p:nvPr/>
          </p:nvSpPr>
          <p:spPr>
            <a:xfrm>
              <a:off x="7429500" y="1781175"/>
              <a:ext cx="978959" cy="960817"/>
            </a:xfrm>
            <a:custGeom>
              <a:avLst/>
              <a:gdLst>
                <a:gd name="connsiteX0" fmla="*/ 885118 w 885149"/>
                <a:gd name="connsiteY0" fmla="*/ 999263 h 999573"/>
                <a:gd name="connsiteX1" fmla="*/ 885120 w 885149"/>
                <a:gd name="connsiteY1" fmla="*/ 999263 h 999573"/>
                <a:gd name="connsiteX2" fmla="*/ 885120 w 885149"/>
                <a:gd name="connsiteY2" fmla="*/ 999573 h 999573"/>
                <a:gd name="connsiteX3" fmla="*/ 421711 w 885149"/>
                <a:gd name="connsiteY3" fmla="*/ 433 h 999573"/>
                <a:gd name="connsiteX4" fmla="*/ 496514 w 885149"/>
                <a:gd name="connsiteY4" fmla="*/ 72132 h 999573"/>
                <a:gd name="connsiteX5" fmla="*/ 496514 w 885149"/>
                <a:gd name="connsiteY5" fmla="*/ 358001 h 999573"/>
                <a:gd name="connsiteX6" fmla="*/ 496514 w 885149"/>
                <a:gd name="connsiteY6" fmla="*/ 366692 h 999573"/>
                <a:gd name="connsiteX7" fmla="*/ 501791 w 885149"/>
                <a:gd name="connsiteY7" fmla="*/ 370417 h 999573"/>
                <a:gd name="connsiteX8" fmla="*/ 606392 w 885149"/>
                <a:gd name="connsiteY8" fmla="*/ 361415 h 999573"/>
                <a:gd name="connsiteX9" fmla="*/ 831113 w 885149"/>
                <a:gd name="connsiteY9" fmla="*/ 522507 h 999573"/>
                <a:gd name="connsiteX10" fmla="*/ 845080 w 885149"/>
                <a:gd name="connsiteY10" fmla="*/ 560995 h 999573"/>
                <a:gd name="connsiteX11" fmla="*/ 850357 w 885149"/>
                <a:gd name="connsiteY11" fmla="*/ 563167 h 999573"/>
                <a:gd name="connsiteX12" fmla="*/ 865876 w 885149"/>
                <a:gd name="connsiteY12" fmla="*/ 582101 h 999573"/>
                <a:gd name="connsiteX13" fmla="*/ 866186 w 885149"/>
                <a:gd name="connsiteY13" fmla="*/ 648213 h 999573"/>
                <a:gd name="connsiteX14" fmla="*/ 879533 w 885149"/>
                <a:gd name="connsiteY14" fmla="*/ 648524 h 999573"/>
                <a:gd name="connsiteX15" fmla="*/ 885120 w 885149"/>
                <a:gd name="connsiteY15" fmla="*/ 654111 h 999573"/>
                <a:gd name="connsiteX16" fmla="*/ 885120 w 885149"/>
                <a:gd name="connsiteY16" fmla="*/ 657836 h 999573"/>
                <a:gd name="connsiteX17" fmla="*/ 885120 w 885149"/>
                <a:gd name="connsiteY17" fmla="*/ 949290 h 999573"/>
                <a:gd name="connsiteX18" fmla="*/ 884810 w 885149"/>
                <a:gd name="connsiteY18" fmla="*/ 953946 h 999573"/>
                <a:gd name="connsiteX19" fmla="*/ 885118 w 885149"/>
                <a:gd name="connsiteY19" fmla="*/ 999263 h 999573"/>
                <a:gd name="connsiteX20" fmla="*/ 0 w 885149"/>
                <a:gd name="connsiteY20" fmla="*/ 999263 h 999573"/>
                <a:gd name="connsiteX21" fmla="*/ 0 w 885149"/>
                <a:gd name="connsiteY21" fmla="*/ 378487 h 999573"/>
                <a:gd name="connsiteX22" fmla="*/ 154778 w 885149"/>
                <a:gd name="connsiteY22" fmla="*/ 378487 h 999573"/>
                <a:gd name="connsiteX23" fmla="*/ 162848 w 885149"/>
                <a:gd name="connsiteY23" fmla="*/ 369175 h 999573"/>
                <a:gd name="connsiteX24" fmla="*/ 162848 w 885149"/>
                <a:gd name="connsiteY24" fmla="*/ 186045 h 999573"/>
                <a:gd name="connsiteX25" fmla="*/ 162848 w 885149"/>
                <a:gd name="connsiteY25" fmla="*/ 78340 h 999573"/>
                <a:gd name="connsiteX26" fmla="*/ 164400 w 885149"/>
                <a:gd name="connsiteY26" fmla="*/ 67166 h 999573"/>
                <a:gd name="connsiteX27" fmla="*/ 164710 w 885149"/>
                <a:gd name="connsiteY27" fmla="*/ 80513 h 999573"/>
                <a:gd name="connsiteX28" fmla="*/ 164710 w 885149"/>
                <a:gd name="connsiteY28" fmla="*/ 366382 h 999573"/>
                <a:gd name="connsiteX29" fmla="*/ 164400 w 885149"/>
                <a:gd name="connsiteY29" fmla="*/ 379728 h 999573"/>
                <a:gd name="connsiteX30" fmla="*/ 165641 w 885149"/>
                <a:gd name="connsiteY30" fmla="*/ 379728 h 999573"/>
                <a:gd name="connsiteX31" fmla="*/ 165331 w 885149"/>
                <a:gd name="connsiteY31" fmla="*/ 379418 h 999573"/>
                <a:gd name="connsiteX32" fmla="*/ 165331 w 885149"/>
                <a:gd name="connsiteY32" fmla="*/ 72753 h 999573"/>
                <a:gd name="connsiteX33" fmla="*/ 165952 w 885149"/>
                <a:gd name="connsiteY33" fmla="*/ 67166 h 999573"/>
                <a:gd name="connsiteX34" fmla="*/ 242307 w 885149"/>
                <a:gd name="connsiteY34" fmla="*/ 743 h 999573"/>
                <a:gd name="connsiteX35" fmla="*/ 317110 w 885149"/>
                <a:gd name="connsiteY35" fmla="*/ 72443 h 999573"/>
                <a:gd name="connsiteX36" fmla="*/ 317110 w 885149"/>
                <a:gd name="connsiteY36" fmla="*/ 305856 h 999573"/>
                <a:gd name="connsiteX37" fmla="*/ 317110 w 885149"/>
                <a:gd name="connsiteY37" fmla="*/ 523127 h 999573"/>
                <a:gd name="connsiteX38" fmla="*/ 320214 w 885149"/>
                <a:gd name="connsiteY38" fmla="*/ 533991 h 999573"/>
                <a:gd name="connsiteX39" fmla="*/ 340079 w 885149"/>
                <a:gd name="connsiteY39" fmla="*/ 493951 h 999573"/>
                <a:gd name="connsiteX40" fmla="*/ 345045 w 885149"/>
                <a:gd name="connsiteY40" fmla="*/ 475948 h 999573"/>
                <a:gd name="connsiteX41" fmla="*/ 345045 w 885149"/>
                <a:gd name="connsiteY41" fmla="*/ 154695 h 999573"/>
                <a:gd name="connsiteX42" fmla="*/ 345045 w 885149"/>
                <a:gd name="connsiteY42" fmla="*/ 75547 h 999573"/>
                <a:gd name="connsiteX43" fmla="*/ 408364 w 885149"/>
                <a:gd name="connsiteY43" fmla="*/ 743 h 999573"/>
                <a:gd name="connsiteX44" fmla="*/ 421711 w 885149"/>
                <a:gd name="connsiteY44" fmla="*/ 433 h 9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5149" h="999573">
                  <a:moveTo>
                    <a:pt x="885118" y="999263"/>
                  </a:moveTo>
                  <a:lnTo>
                    <a:pt x="885120" y="999263"/>
                  </a:lnTo>
                  <a:lnTo>
                    <a:pt x="885120" y="999573"/>
                  </a:lnTo>
                  <a:close/>
                  <a:moveTo>
                    <a:pt x="421711" y="433"/>
                  </a:moveTo>
                  <a:cubicBezTo>
                    <a:pt x="462372" y="-1430"/>
                    <a:pt x="496514" y="35507"/>
                    <a:pt x="496514" y="72132"/>
                  </a:cubicBezTo>
                  <a:cubicBezTo>
                    <a:pt x="496204" y="167421"/>
                    <a:pt x="496514" y="262712"/>
                    <a:pt x="496514" y="358001"/>
                  </a:cubicBezTo>
                  <a:cubicBezTo>
                    <a:pt x="496514" y="361105"/>
                    <a:pt x="496514" y="363898"/>
                    <a:pt x="496514" y="366692"/>
                  </a:cubicBezTo>
                  <a:cubicBezTo>
                    <a:pt x="496514" y="370106"/>
                    <a:pt x="499308" y="370417"/>
                    <a:pt x="501791" y="370417"/>
                  </a:cubicBezTo>
                  <a:cubicBezTo>
                    <a:pt x="535934" y="359863"/>
                    <a:pt x="571318" y="357070"/>
                    <a:pt x="606392" y="361415"/>
                  </a:cubicBezTo>
                  <a:cubicBezTo>
                    <a:pt x="710062" y="374452"/>
                    <a:pt x="785176" y="428459"/>
                    <a:pt x="831113" y="522507"/>
                  </a:cubicBezTo>
                  <a:cubicBezTo>
                    <a:pt x="837010" y="534922"/>
                    <a:pt x="842287" y="547648"/>
                    <a:pt x="845080" y="560995"/>
                  </a:cubicBezTo>
                  <a:cubicBezTo>
                    <a:pt x="846943" y="561926"/>
                    <a:pt x="848495" y="562857"/>
                    <a:pt x="850357" y="563167"/>
                  </a:cubicBezTo>
                  <a:cubicBezTo>
                    <a:pt x="861531" y="565650"/>
                    <a:pt x="865876" y="570617"/>
                    <a:pt x="865876" y="582101"/>
                  </a:cubicBezTo>
                  <a:cubicBezTo>
                    <a:pt x="866186" y="604138"/>
                    <a:pt x="866186" y="626176"/>
                    <a:pt x="866186" y="648213"/>
                  </a:cubicBezTo>
                  <a:cubicBezTo>
                    <a:pt x="870532" y="648524"/>
                    <a:pt x="875188" y="648524"/>
                    <a:pt x="879533" y="648524"/>
                  </a:cubicBezTo>
                  <a:cubicBezTo>
                    <a:pt x="883258" y="648524"/>
                    <a:pt x="885430" y="650076"/>
                    <a:pt x="885120" y="654111"/>
                  </a:cubicBezTo>
                  <a:cubicBezTo>
                    <a:pt x="885120" y="655352"/>
                    <a:pt x="885120" y="656594"/>
                    <a:pt x="885120" y="657836"/>
                  </a:cubicBezTo>
                  <a:cubicBezTo>
                    <a:pt x="885120" y="754987"/>
                    <a:pt x="885120" y="852138"/>
                    <a:pt x="885120" y="949290"/>
                  </a:cubicBezTo>
                  <a:cubicBezTo>
                    <a:pt x="885120" y="950842"/>
                    <a:pt x="884810" y="952394"/>
                    <a:pt x="884810" y="953946"/>
                  </a:cubicBezTo>
                  <a:lnTo>
                    <a:pt x="885118" y="999263"/>
                  </a:lnTo>
                  <a:lnTo>
                    <a:pt x="0" y="999263"/>
                  </a:lnTo>
                  <a:lnTo>
                    <a:pt x="0" y="378487"/>
                  </a:lnTo>
                  <a:lnTo>
                    <a:pt x="154778" y="378487"/>
                  </a:lnTo>
                  <a:cubicBezTo>
                    <a:pt x="162848" y="378487"/>
                    <a:pt x="162848" y="378176"/>
                    <a:pt x="162848" y="369175"/>
                  </a:cubicBezTo>
                  <a:cubicBezTo>
                    <a:pt x="162848" y="308029"/>
                    <a:pt x="162848" y="247193"/>
                    <a:pt x="162848" y="186045"/>
                  </a:cubicBezTo>
                  <a:cubicBezTo>
                    <a:pt x="162848" y="150040"/>
                    <a:pt x="162848" y="114345"/>
                    <a:pt x="162848" y="78340"/>
                  </a:cubicBezTo>
                  <a:cubicBezTo>
                    <a:pt x="162848" y="74615"/>
                    <a:pt x="161606" y="70580"/>
                    <a:pt x="164400" y="67166"/>
                  </a:cubicBezTo>
                  <a:cubicBezTo>
                    <a:pt x="164710" y="71511"/>
                    <a:pt x="164710" y="76167"/>
                    <a:pt x="164710" y="80513"/>
                  </a:cubicBezTo>
                  <a:cubicBezTo>
                    <a:pt x="164710" y="175802"/>
                    <a:pt x="164710" y="271093"/>
                    <a:pt x="164710" y="366382"/>
                  </a:cubicBezTo>
                  <a:cubicBezTo>
                    <a:pt x="164710" y="370727"/>
                    <a:pt x="164400" y="375383"/>
                    <a:pt x="164400" y="379728"/>
                  </a:cubicBezTo>
                  <a:cubicBezTo>
                    <a:pt x="164710" y="379728"/>
                    <a:pt x="165331" y="379728"/>
                    <a:pt x="165641" y="379728"/>
                  </a:cubicBezTo>
                  <a:cubicBezTo>
                    <a:pt x="165641" y="379728"/>
                    <a:pt x="165331" y="379418"/>
                    <a:pt x="165331" y="379418"/>
                  </a:cubicBezTo>
                  <a:cubicBezTo>
                    <a:pt x="165331" y="277300"/>
                    <a:pt x="165331" y="174871"/>
                    <a:pt x="165331" y="72753"/>
                  </a:cubicBezTo>
                  <a:cubicBezTo>
                    <a:pt x="165331" y="70891"/>
                    <a:pt x="165020" y="69028"/>
                    <a:pt x="165952" y="67166"/>
                  </a:cubicBezTo>
                  <a:cubicBezTo>
                    <a:pt x="170918" y="22470"/>
                    <a:pt x="212199" y="-2361"/>
                    <a:pt x="242307" y="743"/>
                  </a:cubicBezTo>
                  <a:cubicBezTo>
                    <a:pt x="281416" y="-1740"/>
                    <a:pt x="317421" y="34886"/>
                    <a:pt x="317110" y="72443"/>
                  </a:cubicBezTo>
                  <a:cubicBezTo>
                    <a:pt x="316800" y="150040"/>
                    <a:pt x="317110" y="227949"/>
                    <a:pt x="317110" y="305856"/>
                  </a:cubicBezTo>
                  <a:cubicBezTo>
                    <a:pt x="317110" y="378176"/>
                    <a:pt x="317110" y="450807"/>
                    <a:pt x="317110" y="523127"/>
                  </a:cubicBezTo>
                  <a:cubicBezTo>
                    <a:pt x="317110" y="526852"/>
                    <a:pt x="314938" y="531508"/>
                    <a:pt x="320214" y="533991"/>
                  </a:cubicBezTo>
                  <a:cubicBezTo>
                    <a:pt x="325180" y="519713"/>
                    <a:pt x="332319" y="506677"/>
                    <a:pt x="340079" y="493951"/>
                  </a:cubicBezTo>
                  <a:cubicBezTo>
                    <a:pt x="343804" y="488053"/>
                    <a:pt x="345045" y="482466"/>
                    <a:pt x="345045" y="475948"/>
                  </a:cubicBezTo>
                  <a:cubicBezTo>
                    <a:pt x="345045" y="368865"/>
                    <a:pt x="345045" y="261781"/>
                    <a:pt x="345045" y="154695"/>
                  </a:cubicBezTo>
                  <a:cubicBezTo>
                    <a:pt x="345045" y="128312"/>
                    <a:pt x="345666" y="101929"/>
                    <a:pt x="345045" y="75547"/>
                  </a:cubicBezTo>
                  <a:cubicBezTo>
                    <a:pt x="344114" y="43266"/>
                    <a:pt x="367393" y="8503"/>
                    <a:pt x="408364" y="743"/>
                  </a:cubicBezTo>
                  <a:cubicBezTo>
                    <a:pt x="412710" y="-188"/>
                    <a:pt x="417366" y="-188"/>
                    <a:pt x="421711" y="433"/>
                  </a:cubicBezTo>
                  <a:close/>
                </a:path>
              </a:pathLst>
            </a:custGeom>
            <a:solidFill>
              <a:schemeClr val="accent2"/>
            </a:solidFill>
            <a:ln w="3651" cap="flat">
              <a:noFill/>
              <a:prstDash val="solid"/>
              <a:miter/>
            </a:ln>
          </p:spPr>
          <p:txBody>
            <a:bodyPr wrap="square" rtlCol="0" anchor="ctr">
              <a:noAutofit/>
            </a:bodyPr>
            <a:lstStyle/>
            <a:p>
              <a:endParaRPr lang="en-US" dirty="0"/>
            </a:p>
          </p:txBody>
        </p:sp>
        <p:sp>
          <p:nvSpPr>
            <p:cNvPr id="6" name="Freeform: Shape 5">
              <a:extLst>
                <a:ext uri="{FF2B5EF4-FFF2-40B4-BE49-F238E27FC236}">
                  <a16:creationId xmlns:a16="http://schemas.microsoft.com/office/drawing/2014/main" id="{04669F8E-CE68-5AEE-293D-3B869B3B7A84}"/>
                </a:ext>
              </a:extLst>
            </p:cNvPr>
            <p:cNvSpPr/>
            <p:nvPr/>
          </p:nvSpPr>
          <p:spPr>
            <a:xfrm>
              <a:off x="3983392" y="1627126"/>
              <a:ext cx="2234528" cy="1111017"/>
            </a:xfrm>
            <a:custGeom>
              <a:avLst/>
              <a:gdLst>
                <a:gd name="connsiteX0" fmla="*/ 1359605 w 4190656"/>
                <a:gd name="connsiteY0" fmla="*/ 2009520 h 2083613"/>
                <a:gd name="connsiteX1" fmla="*/ 1359605 w 4190656"/>
                <a:gd name="connsiteY1" fmla="*/ 2049344 h 2083613"/>
                <a:gd name="connsiteX2" fmla="*/ 1942246 w 4190656"/>
                <a:gd name="connsiteY2" fmla="*/ 2049344 h 2083613"/>
                <a:gd name="connsiteX3" fmla="*/ 1942246 w 4190656"/>
                <a:gd name="connsiteY3" fmla="*/ 2009520 h 2083613"/>
                <a:gd name="connsiteX4" fmla="*/ 3736514 w 4190656"/>
                <a:gd name="connsiteY4" fmla="*/ 2004560 h 2083613"/>
                <a:gd name="connsiteX5" fmla="*/ 3736514 w 4190656"/>
                <a:gd name="connsiteY5" fmla="*/ 2044384 h 2083613"/>
                <a:gd name="connsiteX6" fmla="*/ 4087017 w 4190656"/>
                <a:gd name="connsiteY6" fmla="*/ 2044384 h 2083613"/>
                <a:gd name="connsiteX7" fmla="*/ 4087017 w 4190656"/>
                <a:gd name="connsiteY7" fmla="*/ 2004560 h 2083613"/>
                <a:gd name="connsiteX8" fmla="*/ 3320982 w 4190656"/>
                <a:gd name="connsiteY8" fmla="*/ 2004560 h 2083613"/>
                <a:gd name="connsiteX9" fmla="*/ 3320982 w 4190656"/>
                <a:gd name="connsiteY9" fmla="*/ 2044384 h 2083613"/>
                <a:gd name="connsiteX10" fmla="*/ 3671485 w 4190656"/>
                <a:gd name="connsiteY10" fmla="*/ 2044384 h 2083613"/>
                <a:gd name="connsiteX11" fmla="*/ 3671485 w 4190656"/>
                <a:gd name="connsiteY11" fmla="*/ 2004560 h 2083613"/>
                <a:gd name="connsiteX12" fmla="*/ 1359605 w 4190656"/>
                <a:gd name="connsiteY12" fmla="*/ 1948423 h 2083613"/>
                <a:gd name="connsiteX13" fmla="*/ 1359605 w 4190656"/>
                <a:gd name="connsiteY13" fmla="*/ 1988247 h 2083613"/>
                <a:gd name="connsiteX14" fmla="*/ 1942246 w 4190656"/>
                <a:gd name="connsiteY14" fmla="*/ 1988247 h 2083613"/>
                <a:gd name="connsiteX15" fmla="*/ 1942246 w 4190656"/>
                <a:gd name="connsiteY15" fmla="*/ 1948423 h 2083613"/>
                <a:gd name="connsiteX16" fmla="*/ 3736514 w 4190656"/>
                <a:gd name="connsiteY16" fmla="*/ 1943463 h 2083613"/>
                <a:gd name="connsiteX17" fmla="*/ 3736514 w 4190656"/>
                <a:gd name="connsiteY17" fmla="*/ 1983287 h 2083613"/>
                <a:gd name="connsiteX18" fmla="*/ 4087017 w 4190656"/>
                <a:gd name="connsiteY18" fmla="*/ 1983287 h 2083613"/>
                <a:gd name="connsiteX19" fmla="*/ 4087017 w 4190656"/>
                <a:gd name="connsiteY19" fmla="*/ 1943463 h 2083613"/>
                <a:gd name="connsiteX20" fmla="*/ 3320982 w 4190656"/>
                <a:gd name="connsiteY20" fmla="*/ 1943463 h 2083613"/>
                <a:gd name="connsiteX21" fmla="*/ 3320982 w 4190656"/>
                <a:gd name="connsiteY21" fmla="*/ 1983287 h 2083613"/>
                <a:gd name="connsiteX22" fmla="*/ 3671485 w 4190656"/>
                <a:gd name="connsiteY22" fmla="*/ 1983287 h 2083613"/>
                <a:gd name="connsiteX23" fmla="*/ 3671485 w 4190656"/>
                <a:gd name="connsiteY23" fmla="*/ 1943463 h 2083613"/>
                <a:gd name="connsiteX24" fmla="*/ 1359605 w 4190656"/>
                <a:gd name="connsiteY24" fmla="*/ 1887327 h 2083613"/>
                <a:gd name="connsiteX25" fmla="*/ 1359605 w 4190656"/>
                <a:gd name="connsiteY25" fmla="*/ 1927151 h 2083613"/>
                <a:gd name="connsiteX26" fmla="*/ 1942246 w 4190656"/>
                <a:gd name="connsiteY26" fmla="*/ 1927151 h 2083613"/>
                <a:gd name="connsiteX27" fmla="*/ 1942246 w 4190656"/>
                <a:gd name="connsiteY27" fmla="*/ 1887327 h 2083613"/>
                <a:gd name="connsiteX28" fmla="*/ 3736514 w 4190656"/>
                <a:gd name="connsiteY28" fmla="*/ 1882367 h 2083613"/>
                <a:gd name="connsiteX29" fmla="*/ 3736514 w 4190656"/>
                <a:gd name="connsiteY29" fmla="*/ 1922191 h 2083613"/>
                <a:gd name="connsiteX30" fmla="*/ 4087017 w 4190656"/>
                <a:gd name="connsiteY30" fmla="*/ 1922191 h 2083613"/>
                <a:gd name="connsiteX31" fmla="*/ 4087017 w 4190656"/>
                <a:gd name="connsiteY31" fmla="*/ 1882367 h 2083613"/>
                <a:gd name="connsiteX32" fmla="*/ 3320982 w 4190656"/>
                <a:gd name="connsiteY32" fmla="*/ 1882367 h 2083613"/>
                <a:gd name="connsiteX33" fmla="*/ 3320982 w 4190656"/>
                <a:gd name="connsiteY33" fmla="*/ 1922191 h 2083613"/>
                <a:gd name="connsiteX34" fmla="*/ 3671485 w 4190656"/>
                <a:gd name="connsiteY34" fmla="*/ 1922191 h 2083613"/>
                <a:gd name="connsiteX35" fmla="*/ 3671485 w 4190656"/>
                <a:gd name="connsiteY35" fmla="*/ 1882367 h 2083613"/>
                <a:gd name="connsiteX36" fmla="*/ 3051754 w 4190656"/>
                <a:gd name="connsiteY36" fmla="*/ 1873675 h 2083613"/>
                <a:gd name="connsiteX37" fmla="*/ 3051754 w 4190656"/>
                <a:gd name="connsiteY37" fmla="*/ 1939321 h 2083613"/>
                <a:gd name="connsiteX38" fmla="*/ 3149850 w 4190656"/>
                <a:gd name="connsiteY38" fmla="*/ 1939321 h 2083613"/>
                <a:gd name="connsiteX39" fmla="*/ 3149850 w 4190656"/>
                <a:gd name="connsiteY39" fmla="*/ 1873675 h 2083613"/>
                <a:gd name="connsiteX40" fmla="*/ 2868153 w 4190656"/>
                <a:gd name="connsiteY40" fmla="*/ 1873675 h 2083613"/>
                <a:gd name="connsiteX41" fmla="*/ 2868153 w 4190656"/>
                <a:gd name="connsiteY41" fmla="*/ 1939321 h 2083613"/>
                <a:gd name="connsiteX42" fmla="*/ 2966249 w 4190656"/>
                <a:gd name="connsiteY42" fmla="*/ 1939321 h 2083613"/>
                <a:gd name="connsiteX43" fmla="*/ 2966249 w 4190656"/>
                <a:gd name="connsiteY43" fmla="*/ 1873675 h 2083613"/>
                <a:gd name="connsiteX44" fmla="*/ 2684553 w 4190656"/>
                <a:gd name="connsiteY44" fmla="*/ 1873675 h 2083613"/>
                <a:gd name="connsiteX45" fmla="*/ 2684553 w 4190656"/>
                <a:gd name="connsiteY45" fmla="*/ 1939321 h 2083613"/>
                <a:gd name="connsiteX46" fmla="*/ 2782649 w 4190656"/>
                <a:gd name="connsiteY46" fmla="*/ 1939321 h 2083613"/>
                <a:gd name="connsiteX47" fmla="*/ 2782649 w 4190656"/>
                <a:gd name="connsiteY47" fmla="*/ 1873675 h 2083613"/>
                <a:gd name="connsiteX48" fmla="*/ 1359605 w 4190656"/>
                <a:gd name="connsiteY48" fmla="*/ 1826230 h 2083613"/>
                <a:gd name="connsiteX49" fmla="*/ 1359605 w 4190656"/>
                <a:gd name="connsiteY49" fmla="*/ 1866054 h 2083613"/>
                <a:gd name="connsiteX50" fmla="*/ 1942246 w 4190656"/>
                <a:gd name="connsiteY50" fmla="*/ 1866054 h 2083613"/>
                <a:gd name="connsiteX51" fmla="*/ 1942246 w 4190656"/>
                <a:gd name="connsiteY51" fmla="*/ 1826230 h 2083613"/>
                <a:gd name="connsiteX52" fmla="*/ 3736514 w 4190656"/>
                <a:gd name="connsiteY52" fmla="*/ 1821270 h 2083613"/>
                <a:gd name="connsiteX53" fmla="*/ 3736514 w 4190656"/>
                <a:gd name="connsiteY53" fmla="*/ 1861094 h 2083613"/>
                <a:gd name="connsiteX54" fmla="*/ 4087017 w 4190656"/>
                <a:gd name="connsiteY54" fmla="*/ 1861094 h 2083613"/>
                <a:gd name="connsiteX55" fmla="*/ 4087017 w 4190656"/>
                <a:gd name="connsiteY55" fmla="*/ 1821270 h 2083613"/>
                <a:gd name="connsiteX56" fmla="*/ 3320982 w 4190656"/>
                <a:gd name="connsiteY56" fmla="*/ 1821270 h 2083613"/>
                <a:gd name="connsiteX57" fmla="*/ 3320982 w 4190656"/>
                <a:gd name="connsiteY57" fmla="*/ 1861094 h 2083613"/>
                <a:gd name="connsiteX58" fmla="*/ 3671485 w 4190656"/>
                <a:gd name="connsiteY58" fmla="*/ 1861094 h 2083613"/>
                <a:gd name="connsiteX59" fmla="*/ 3671485 w 4190656"/>
                <a:gd name="connsiteY59" fmla="*/ 1821270 h 2083613"/>
                <a:gd name="connsiteX60" fmla="*/ 3051754 w 4190656"/>
                <a:gd name="connsiteY60" fmla="*/ 1737466 h 2083613"/>
                <a:gd name="connsiteX61" fmla="*/ 3051754 w 4190656"/>
                <a:gd name="connsiteY61" fmla="*/ 1803112 h 2083613"/>
                <a:gd name="connsiteX62" fmla="*/ 3149850 w 4190656"/>
                <a:gd name="connsiteY62" fmla="*/ 1803112 h 2083613"/>
                <a:gd name="connsiteX63" fmla="*/ 3149850 w 4190656"/>
                <a:gd name="connsiteY63" fmla="*/ 1737466 h 2083613"/>
                <a:gd name="connsiteX64" fmla="*/ 2868153 w 4190656"/>
                <a:gd name="connsiteY64" fmla="*/ 1737466 h 2083613"/>
                <a:gd name="connsiteX65" fmla="*/ 2868153 w 4190656"/>
                <a:gd name="connsiteY65" fmla="*/ 1803112 h 2083613"/>
                <a:gd name="connsiteX66" fmla="*/ 2966249 w 4190656"/>
                <a:gd name="connsiteY66" fmla="*/ 1803112 h 2083613"/>
                <a:gd name="connsiteX67" fmla="*/ 2966249 w 4190656"/>
                <a:gd name="connsiteY67" fmla="*/ 1737466 h 2083613"/>
                <a:gd name="connsiteX68" fmla="*/ 2684553 w 4190656"/>
                <a:gd name="connsiteY68" fmla="*/ 1737466 h 2083613"/>
                <a:gd name="connsiteX69" fmla="*/ 2684553 w 4190656"/>
                <a:gd name="connsiteY69" fmla="*/ 1803112 h 2083613"/>
                <a:gd name="connsiteX70" fmla="*/ 2782649 w 4190656"/>
                <a:gd name="connsiteY70" fmla="*/ 1803112 h 2083613"/>
                <a:gd name="connsiteX71" fmla="*/ 2782649 w 4190656"/>
                <a:gd name="connsiteY71" fmla="*/ 1737466 h 2083613"/>
                <a:gd name="connsiteX72" fmla="*/ 3051754 w 4190656"/>
                <a:gd name="connsiteY72" fmla="*/ 1601257 h 2083613"/>
                <a:gd name="connsiteX73" fmla="*/ 3051754 w 4190656"/>
                <a:gd name="connsiteY73" fmla="*/ 1666903 h 2083613"/>
                <a:gd name="connsiteX74" fmla="*/ 3149850 w 4190656"/>
                <a:gd name="connsiteY74" fmla="*/ 1666903 h 2083613"/>
                <a:gd name="connsiteX75" fmla="*/ 3149850 w 4190656"/>
                <a:gd name="connsiteY75" fmla="*/ 1601257 h 2083613"/>
                <a:gd name="connsiteX76" fmla="*/ 2868153 w 4190656"/>
                <a:gd name="connsiteY76" fmla="*/ 1601257 h 2083613"/>
                <a:gd name="connsiteX77" fmla="*/ 2868153 w 4190656"/>
                <a:gd name="connsiteY77" fmla="*/ 1666903 h 2083613"/>
                <a:gd name="connsiteX78" fmla="*/ 2966249 w 4190656"/>
                <a:gd name="connsiteY78" fmla="*/ 1666903 h 2083613"/>
                <a:gd name="connsiteX79" fmla="*/ 2966249 w 4190656"/>
                <a:gd name="connsiteY79" fmla="*/ 1601257 h 2083613"/>
                <a:gd name="connsiteX80" fmla="*/ 2684553 w 4190656"/>
                <a:gd name="connsiteY80" fmla="*/ 1601257 h 2083613"/>
                <a:gd name="connsiteX81" fmla="*/ 2684553 w 4190656"/>
                <a:gd name="connsiteY81" fmla="*/ 1666903 h 2083613"/>
                <a:gd name="connsiteX82" fmla="*/ 2782649 w 4190656"/>
                <a:gd name="connsiteY82" fmla="*/ 1666903 h 2083613"/>
                <a:gd name="connsiteX83" fmla="*/ 2782649 w 4190656"/>
                <a:gd name="connsiteY83" fmla="*/ 1601257 h 2083613"/>
                <a:gd name="connsiteX84" fmla="*/ 1003047 w 4190656"/>
                <a:gd name="connsiteY84" fmla="*/ 1464531 h 2083613"/>
                <a:gd name="connsiteX85" fmla="*/ 1003047 w 4190656"/>
                <a:gd name="connsiteY85" fmla="*/ 2082216 h 2083613"/>
                <a:gd name="connsiteX86" fmla="*/ 1259865 w 4190656"/>
                <a:gd name="connsiteY86" fmla="*/ 2082216 h 2083613"/>
                <a:gd name="connsiteX87" fmla="*/ 1259865 w 4190656"/>
                <a:gd name="connsiteY87" fmla="*/ 1464531 h 2083613"/>
                <a:gd name="connsiteX88" fmla="*/ 640721 w 4190656"/>
                <a:gd name="connsiteY88" fmla="*/ 1461809 h 2083613"/>
                <a:gd name="connsiteX89" fmla="*/ 640721 w 4190656"/>
                <a:gd name="connsiteY89" fmla="*/ 2079494 h 2083613"/>
                <a:gd name="connsiteX90" fmla="*/ 860983 w 4190656"/>
                <a:gd name="connsiteY90" fmla="*/ 2079494 h 2083613"/>
                <a:gd name="connsiteX91" fmla="*/ 860983 w 4190656"/>
                <a:gd name="connsiteY91" fmla="*/ 1461809 h 2083613"/>
                <a:gd name="connsiteX92" fmla="*/ 3977387 w 4190656"/>
                <a:gd name="connsiteY92" fmla="*/ 1437108 h 2083613"/>
                <a:gd name="connsiteX93" fmla="*/ 3977387 w 4190656"/>
                <a:gd name="connsiteY93" fmla="*/ 1502754 h 2083613"/>
                <a:gd name="connsiteX94" fmla="*/ 4075483 w 4190656"/>
                <a:gd name="connsiteY94" fmla="*/ 1502754 h 2083613"/>
                <a:gd name="connsiteX95" fmla="*/ 4075483 w 4190656"/>
                <a:gd name="connsiteY95" fmla="*/ 1437108 h 2083613"/>
                <a:gd name="connsiteX96" fmla="*/ 3793786 w 4190656"/>
                <a:gd name="connsiteY96" fmla="*/ 1437108 h 2083613"/>
                <a:gd name="connsiteX97" fmla="*/ 3793786 w 4190656"/>
                <a:gd name="connsiteY97" fmla="*/ 1502754 h 2083613"/>
                <a:gd name="connsiteX98" fmla="*/ 3891882 w 4190656"/>
                <a:gd name="connsiteY98" fmla="*/ 1502754 h 2083613"/>
                <a:gd name="connsiteX99" fmla="*/ 3891882 w 4190656"/>
                <a:gd name="connsiteY99" fmla="*/ 1437108 h 2083613"/>
                <a:gd name="connsiteX100" fmla="*/ 3610186 w 4190656"/>
                <a:gd name="connsiteY100" fmla="*/ 1437108 h 2083613"/>
                <a:gd name="connsiteX101" fmla="*/ 3610186 w 4190656"/>
                <a:gd name="connsiteY101" fmla="*/ 1502754 h 2083613"/>
                <a:gd name="connsiteX102" fmla="*/ 3708282 w 4190656"/>
                <a:gd name="connsiteY102" fmla="*/ 1502754 h 2083613"/>
                <a:gd name="connsiteX103" fmla="*/ 3708282 w 4190656"/>
                <a:gd name="connsiteY103" fmla="*/ 1437108 h 2083613"/>
                <a:gd name="connsiteX104" fmla="*/ 3413613 w 4190656"/>
                <a:gd name="connsiteY104" fmla="*/ 1437108 h 2083613"/>
                <a:gd name="connsiteX105" fmla="*/ 3413613 w 4190656"/>
                <a:gd name="connsiteY105" fmla="*/ 1502754 h 2083613"/>
                <a:gd name="connsiteX106" fmla="*/ 3511709 w 4190656"/>
                <a:gd name="connsiteY106" fmla="*/ 1502754 h 2083613"/>
                <a:gd name="connsiteX107" fmla="*/ 3511709 w 4190656"/>
                <a:gd name="connsiteY107" fmla="*/ 1437108 h 2083613"/>
                <a:gd name="connsiteX108" fmla="*/ 3230013 w 4190656"/>
                <a:gd name="connsiteY108" fmla="*/ 1437108 h 2083613"/>
                <a:gd name="connsiteX109" fmla="*/ 3230013 w 4190656"/>
                <a:gd name="connsiteY109" fmla="*/ 1502754 h 2083613"/>
                <a:gd name="connsiteX110" fmla="*/ 3328109 w 4190656"/>
                <a:gd name="connsiteY110" fmla="*/ 1502754 h 2083613"/>
                <a:gd name="connsiteX111" fmla="*/ 3328109 w 4190656"/>
                <a:gd name="connsiteY111" fmla="*/ 1437108 h 2083613"/>
                <a:gd name="connsiteX112" fmla="*/ 3051754 w 4190656"/>
                <a:gd name="connsiteY112" fmla="*/ 1437108 h 2083613"/>
                <a:gd name="connsiteX113" fmla="*/ 3051754 w 4190656"/>
                <a:gd name="connsiteY113" fmla="*/ 1502754 h 2083613"/>
                <a:gd name="connsiteX114" fmla="*/ 3149850 w 4190656"/>
                <a:gd name="connsiteY114" fmla="*/ 1502754 h 2083613"/>
                <a:gd name="connsiteX115" fmla="*/ 3149850 w 4190656"/>
                <a:gd name="connsiteY115" fmla="*/ 1437108 h 2083613"/>
                <a:gd name="connsiteX116" fmla="*/ 2868153 w 4190656"/>
                <a:gd name="connsiteY116" fmla="*/ 1437108 h 2083613"/>
                <a:gd name="connsiteX117" fmla="*/ 2868153 w 4190656"/>
                <a:gd name="connsiteY117" fmla="*/ 1502754 h 2083613"/>
                <a:gd name="connsiteX118" fmla="*/ 2966249 w 4190656"/>
                <a:gd name="connsiteY118" fmla="*/ 1502754 h 2083613"/>
                <a:gd name="connsiteX119" fmla="*/ 2966249 w 4190656"/>
                <a:gd name="connsiteY119" fmla="*/ 1437108 h 2083613"/>
                <a:gd name="connsiteX120" fmla="*/ 2684553 w 4190656"/>
                <a:gd name="connsiteY120" fmla="*/ 1437108 h 2083613"/>
                <a:gd name="connsiteX121" fmla="*/ 2684553 w 4190656"/>
                <a:gd name="connsiteY121" fmla="*/ 1502754 h 2083613"/>
                <a:gd name="connsiteX122" fmla="*/ 2782649 w 4190656"/>
                <a:gd name="connsiteY122" fmla="*/ 1502754 h 2083613"/>
                <a:gd name="connsiteX123" fmla="*/ 2782649 w 4190656"/>
                <a:gd name="connsiteY123" fmla="*/ 1437108 h 2083613"/>
                <a:gd name="connsiteX124" fmla="*/ 1818380 w 4190656"/>
                <a:gd name="connsiteY124" fmla="*/ 1377680 h 2083613"/>
                <a:gd name="connsiteX125" fmla="*/ 1818380 w 4190656"/>
                <a:gd name="connsiteY125" fmla="*/ 1450750 h 2083613"/>
                <a:gd name="connsiteX126" fmla="*/ 1916476 w 4190656"/>
                <a:gd name="connsiteY126" fmla="*/ 1450750 h 2083613"/>
                <a:gd name="connsiteX127" fmla="*/ 1916476 w 4190656"/>
                <a:gd name="connsiteY127" fmla="*/ 1377680 h 2083613"/>
                <a:gd name="connsiteX128" fmla="*/ 1634779 w 4190656"/>
                <a:gd name="connsiteY128" fmla="*/ 1377680 h 2083613"/>
                <a:gd name="connsiteX129" fmla="*/ 1634779 w 4190656"/>
                <a:gd name="connsiteY129" fmla="*/ 1450750 h 2083613"/>
                <a:gd name="connsiteX130" fmla="*/ 1732875 w 4190656"/>
                <a:gd name="connsiteY130" fmla="*/ 1450750 h 2083613"/>
                <a:gd name="connsiteX131" fmla="*/ 1732875 w 4190656"/>
                <a:gd name="connsiteY131" fmla="*/ 1377680 h 2083613"/>
                <a:gd name="connsiteX132" fmla="*/ 1451179 w 4190656"/>
                <a:gd name="connsiteY132" fmla="*/ 1377680 h 2083613"/>
                <a:gd name="connsiteX133" fmla="*/ 1451179 w 4190656"/>
                <a:gd name="connsiteY133" fmla="*/ 1450750 h 2083613"/>
                <a:gd name="connsiteX134" fmla="*/ 1549275 w 4190656"/>
                <a:gd name="connsiteY134" fmla="*/ 1450750 h 2083613"/>
                <a:gd name="connsiteX135" fmla="*/ 1549275 w 4190656"/>
                <a:gd name="connsiteY135" fmla="*/ 1377680 h 2083613"/>
                <a:gd name="connsiteX136" fmla="*/ 1818380 w 4190656"/>
                <a:gd name="connsiteY136" fmla="*/ 1226067 h 2083613"/>
                <a:gd name="connsiteX137" fmla="*/ 1818380 w 4190656"/>
                <a:gd name="connsiteY137" fmla="*/ 1299137 h 2083613"/>
                <a:gd name="connsiteX138" fmla="*/ 1916476 w 4190656"/>
                <a:gd name="connsiteY138" fmla="*/ 1299137 h 2083613"/>
                <a:gd name="connsiteX139" fmla="*/ 1916476 w 4190656"/>
                <a:gd name="connsiteY139" fmla="*/ 1226067 h 2083613"/>
                <a:gd name="connsiteX140" fmla="*/ 1634779 w 4190656"/>
                <a:gd name="connsiteY140" fmla="*/ 1226067 h 2083613"/>
                <a:gd name="connsiteX141" fmla="*/ 1634779 w 4190656"/>
                <a:gd name="connsiteY141" fmla="*/ 1299137 h 2083613"/>
                <a:gd name="connsiteX142" fmla="*/ 1732875 w 4190656"/>
                <a:gd name="connsiteY142" fmla="*/ 1299137 h 2083613"/>
                <a:gd name="connsiteX143" fmla="*/ 1732875 w 4190656"/>
                <a:gd name="connsiteY143" fmla="*/ 1226067 h 2083613"/>
                <a:gd name="connsiteX144" fmla="*/ 1451179 w 4190656"/>
                <a:gd name="connsiteY144" fmla="*/ 1226067 h 2083613"/>
                <a:gd name="connsiteX145" fmla="*/ 1451179 w 4190656"/>
                <a:gd name="connsiteY145" fmla="*/ 1299137 h 2083613"/>
                <a:gd name="connsiteX146" fmla="*/ 1549275 w 4190656"/>
                <a:gd name="connsiteY146" fmla="*/ 1299137 h 2083613"/>
                <a:gd name="connsiteX147" fmla="*/ 1549275 w 4190656"/>
                <a:gd name="connsiteY147" fmla="*/ 1226067 h 2083613"/>
                <a:gd name="connsiteX148" fmla="*/ 403424 w 4190656"/>
                <a:gd name="connsiteY148" fmla="*/ 1142989 h 2083613"/>
                <a:gd name="connsiteX149" fmla="*/ 348620 w 4190656"/>
                <a:gd name="connsiteY149" fmla="*/ 1197793 h 2083613"/>
                <a:gd name="connsiteX150" fmla="*/ 348620 w 4190656"/>
                <a:gd name="connsiteY150" fmla="*/ 2081959 h 2083613"/>
                <a:gd name="connsiteX151" fmla="*/ 458227 w 4190656"/>
                <a:gd name="connsiteY151" fmla="*/ 2081959 h 2083613"/>
                <a:gd name="connsiteX152" fmla="*/ 458228 w 4190656"/>
                <a:gd name="connsiteY152" fmla="*/ 1197793 h 2083613"/>
                <a:gd name="connsiteX153" fmla="*/ 403424 w 4190656"/>
                <a:gd name="connsiteY153" fmla="*/ 1142989 h 2083613"/>
                <a:gd name="connsiteX154" fmla="*/ 169200 w 4190656"/>
                <a:gd name="connsiteY154" fmla="*/ 1139285 h 2083613"/>
                <a:gd name="connsiteX155" fmla="*/ 114396 w 4190656"/>
                <a:gd name="connsiteY155" fmla="*/ 1194089 h 2083613"/>
                <a:gd name="connsiteX156" fmla="*/ 114396 w 4190656"/>
                <a:gd name="connsiteY156" fmla="*/ 2078255 h 2083613"/>
                <a:gd name="connsiteX157" fmla="*/ 224003 w 4190656"/>
                <a:gd name="connsiteY157" fmla="*/ 2078255 h 2083613"/>
                <a:gd name="connsiteX158" fmla="*/ 224004 w 4190656"/>
                <a:gd name="connsiteY158" fmla="*/ 1194089 h 2083613"/>
                <a:gd name="connsiteX159" fmla="*/ 169200 w 4190656"/>
                <a:gd name="connsiteY159" fmla="*/ 1139285 h 2083613"/>
                <a:gd name="connsiteX160" fmla="*/ 1818380 w 4190656"/>
                <a:gd name="connsiteY160" fmla="*/ 1074453 h 2083613"/>
                <a:gd name="connsiteX161" fmla="*/ 1818380 w 4190656"/>
                <a:gd name="connsiteY161" fmla="*/ 1147523 h 2083613"/>
                <a:gd name="connsiteX162" fmla="*/ 1916476 w 4190656"/>
                <a:gd name="connsiteY162" fmla="*/ 1147523 h 2083613"/>
                <a:gd name="connsiteX163" fmla="*/ 1916476 w 4190656"/>
                <a:gd name="connsiteY163" fmla="*/ 1074453 h 2083613"/>
                <a:gd name="connsiteX164" fmla="*/ 1634779 w 4190656"/>
                <a:gd name="connsiteY164" fmla="*/ 1074453 h 2083613"/>
                <a:gd name="connsiteX165" fmla="*/ 1634779 w 4190656"/>
                <a:gd name="connsiteY165" fmla="*/ 1147523 h 2083613"/>
                <a:gd name="connsiteX166" fmla="*/ 1732875 w 4190656"/>
                <a:gd name="connsiteY166" fmla="*/ 1147523 h 2083613"/>
                <a:gd name="connsiteX167" fmla="*/ 1732875 w 4190656"/>
                <a:gd name="connsiteY167" fmla="*/ 1074453 h 2083613"/>
                <a:gd name="connsiteX168" fmla="*/ 1451179 w 4190656"/>
                <a:gd name="connsiteY168" fmla="*/ 1074453 h 2083613"/>
                <a:gd name="connsiteX169" fmla="*/ 1451179 w 4190656"/>
                <a:gd name="connsiteY169" fmla="*/ 1147523 h 2083613"/>
                <a:gd name="connsiteX170" fmla="*/ 1549275 w 4190656"/>
                <a:gd name="connsiteY170" fmla="*/ 1147523 h 2083613"/>
                <a:gd name="connsiteX171" fmla="*/ 1549275 w 4190656"/>
                <a:gd name="connsiteY171" fmla="*/ 1074453 h 2083613"/>
                <a:gd name="connsiteX172" fmla="*/ 1254606 w 4190656"/>
                <a:gd name="connsiteY172" fmla="*/ 1074453 h 2083613"/>
                <a:gd name="connsiteX173" fmla="*/ 1254606 w 4190656"/>
                <a:gd name="connsiteY173" fmla="*/ 1147523 h 2083613"/>
                <a:gd name="connsiteX174" fmla="*/ 1352702 w 4190656"/>
                <a:gd name="connsiteY174" fmla="*/ 1147523 h 2083613"/>
                <a:gd name="connsiteX175" fmla="*/ 1352702 w 4190656"/>
                <a:gd name="connsiteY175" fmla="*/ 1074453 h 2083613"/>
                <a:gd name="connsiteX176" fmla="*/ 1071005 w 4190656"/>
                <a:gd name="connsiteY176" fmla="*/ 1074453 h 2083613"/>
                <a:gd name="connsiteX177" fmla="*/ 1071005 w 4190656"/>
                <a:gd name="connsiteY177" fmla="*/ 1147523 h 2083613"/>
                <a:gd name="connsiteX178" fmla="*/ 1169101 w 4190656"/>
                <a:gd name="connsiteY178" fmla="*/ 1147523 h 2083613"/>
                <a:gd name="connsiteX179" fmla="*/ 1169101 w 4190656"/>
                <a:gd name="connsiteY179" fmla="*/ 1074453 h 2083613"/>
                <a:gd name="connsiteX180" fmla="*/ 887405 w 4190656"/>
                <a:gd name="connsiteY180" fmla="*/ 1074453 h 2083613"/>
                <a:gd name="connsiteX181" fmla="*/ 887405 w 4190656"/>
                <a:gd name="connsiteY181" fmla="*/ 1147523 h 2083613"/>
                <a:gd name="connsiteX182" fmla="*/ 985501 w 4190656"/>
                <a:gd name="connsiteY182" fmla="*/ 1147523 h 2083613"/>
                <a:gd name="connsiteX183" fmla="*/ 985501 w 4190656"/>
                <a:gd name="connsiteY183" fmla="*/ 1074453 h 2083613"/>
                <a:gd name="connsiteX184" fmla="*/ 726849 w 4190656"/>
                <a:gd name="connsiteY184" fmla="*/ 1074453 h 2083613"/>
                <a:gd name="connsiteX185" fmla="*/ 726849 w 4190656"/>
                <a:gd name="connsiteY185" fmla="*/ 1147523 h 2083613"/>
                <a:gd name="connsiteX186" fmla="*/ 824945 w 4190656"/>
                <a:gd name="connsiteY186" fmla="*/ 1147523 h 2083613"/>
                <a:gd name="connsiteX187" fmla="*/ 824945 w 4190656"/>
                <a:gd name="connsiteY187" fmla="*/ 1074453 h 2083613"/>
                <a:gd name="connsiteX188" fmla="*/ 543248 w 4190656"/>
                <a:gd name="connsiteY188" fmla="*/ 1074453 h 2083613"/>
                <a:gd name="connsiteX189" fmla="*/ 543248 w 4190656"/>
                <a:gd name="connsiteY189" fmla="*/ 1147523 h 2083613"/>
                <a:gd name="connsiteX190" fmla="*/ 641344 w 4190656"/>
                <a:gd name="connsiteY190" fmla="*/ 1147523 h 2083613"/>
                <a:gd name="connsiteX191" fmla="*/ 641344 w 4190656"/>
                <a:gd name="connsiteY191" fmla="*/ 1074453 h 2083613"/>
                <a:gd name="connsiteX192" fmla="*/ 3065554 w 4190656"/>
                <a:gd name="connsiteY192" fmla="*/ 331011 h 2083613"/>
                <a:gd name="connsiteX193" fmla="*/ 3065554 w 4190656"/>
                <a:gd name="connsiteY193" fmla="*/ 465308 h 2083613"/>
                <a:gd name="connsiteX194" fmla="*/ 3086674 w 4190656"/>
                <a:gd name="connsiteY194" fmla="*/ 468502 h 2083613"/>
                <a:gd name="connsiteX195" fmla="*/ 3190451 w 4190656"/>
                <a:gd name="connsiteY195" fmla="*/ 562591 h 2083613"/>
                <a:gd name="connsiteX196" fmla="*/ 3200815 w 4190656"/>
                <a:gd name="connsiteY196" fmla="*/ 613926 h 2083613"/>
                <a:gd name="connsiteX197" fmla="*/ 3203518 w 4190656"/>
                <a:gd name="connsiteY197" fmla="*/ 613926 h 2083613"/>
                <a:gd name="connsiteX198" fmla="*/ 3203518 w 4190656"/>
                <a:gd name="connsiteY198" fmla="*/ 627317 h 2083613"/>
                <a:gd name="connsiteX199" fmla="*/ 3203519 w 4190656"/>
                <a:gd name="connsiteY199" fmla="*/ 627321 h 2083613"/>
                <a:gd name="connsiteX200" fmla="*/ 3203518 w 4190656"/>
                <a:gd name="connsiteY200" fmla="*/ 1063497 h 2083613"/>
                <a:gd name="connsiteX201" fmla="*/ 3310645 w 4190656"/>
                <a:gd name="connsiteY201" fmla="*/ 1063497 h 2083613"/>
                <a:gd name="connsiteX202" fmla="*/ 3310645 w 4190656"/>
                <a:gd name="connsiteY202" fmla="*/ 627216 h 2083613"/>
                <a:gd name="connsiteX203" fmla="*/ 3412211 w 4190656"/>
                <a:gd name="connsiteY203" fmla="*/ 473988 h 2083613"/>
                <a:gd name="connsiteX204" fmla="*/ 3465439 w 4190656"/>
                <a:gd name="connsiteY204" fmla="*/ 463242 h 2083613"/>
                <a:gd name="connsiteX205" fmla="*/ 3465439 w 4190656"/>
                <a:gd name="connsiteY205" fmla="*/ 331011 h 2083613"/>
                <a:gd name="connsiteX206" fmla="*/ 2812855 w 4190656"/>
                <a:gd name="connsiteY206" fmla="*/ 331011 h 2083613"/>
                <a:gd name="connsiteX207" fmla="*/ 2812855 w 4190656"/>
                <a:gd name="connsiteY207" fmla="*/ 1063497 h 2083613"/>
                <a:gd name="connsiteX208" fmla="*/ 2870927 w 4190656"/>
                <a:gd name="connsiteY208" fmla="*/ 1063497 h 2083613"/>
                <a:gd name="connsiteX209" fmla="*/ 2870927 w 4190656"/>
                <a:gd name="connsiteY209" fmla="*/ 627321 h 2083613"/>
                <a:gd name="connsiteX210" fmla="*/ 2972493 w 4190656"/>
                <a:gd name="connsiteY210" fmla="*/ 474094 h 2083613"/>
                <a:gd name="connsiteX211" fmla="*/ 3023955 w 4190656"/>
                <a:gd name="connsiteY211" fmla="*/ 463704 h 2083613"/>
                <a:gd name="connsiteX212" fmla="*/ 3023955 w 4190656"/>
                <a:gd name="connsiteY212" fmla="*/ 331011 h 2083613"/>
                <a:gd name="connsiteX213" fmla="*/ 2711332 w 4190656"/>
                <a:gd name="connsiteY213" fmla="*/ 0 h 2083613"/>
                <a:gd name="connsiteX214" fmla="*/ 2812855 w 4190656"/>
                <a:gd name="connsiteY214" fmla="*/ 0 h 2083613"/>
                <a:gd name="connsiteX215" fmla="*/ 2812855 w 4190656"/>
                <a:gd name="connsiteY215" fmla="*/ 1 h 2083613"/>
                <a:gd name="connsiteX216" fmla="*/ 2812855 w 4190656"/>
                <a:gd name="connsiteY216" fmla="*/ 150699 h 2083613"/>
                <a:gd name="connsiteX217" fmla="*/ 2812855 w 4190656"/>
                <a:gd name="connsiteY217" fmla="*/ 150703 h 2083613"/>
                <a:gd name="connsiteX218" fmla="*/ 2812855 w 4190656"/>
                <a:gd name="connsiteY218" fmla="*/ 185573 h 2083613"/>
                <a:gd name="connsiteX219" fmla="*/ 2812855 w 4190656"/>
                <a:gd name="connsiteY219" fmla="*/ 268612 h 2083613"/>
                <a:gd name="connsiteX220" fmla="*/ 3465439 w 4190656"/>
                <a:gd name="connsiteY220" fmla="*/ 268612 h 2083613"/>
                <a:gd name="connsiteX221" fmla="*/ 3465439 w 4190656"/>
                <a:gd name="connsiteY221" fmla="*/ 268180 h 2083613"/>
                <a:gd name="connsiteX222" fmla="*/ 3507038 w 4190656"/>
                <a:gd name="connsiteY222" fmla="*/ 268180 h 2083613"/>
                <a:gd name="connsiteX223" fmla="*/ 3507038 w 4190656"/>
                <a:gd name="connsiteY223" fmla="*/ 466997 h 2083613"/>
                <a:gd name="connsiteX224" fmla="*/ 3541671 w 4190656"/>
                <a:gd name="connsiteY224" fmla="*/ 473988 h 2083613"/>
                <a:gd name="connsiteX225" fmla="*/ 3635761 w 4190656"/>
                <a:gd name="connsiteY225" fmla="*/ 577765 h 2083613"/>
                <a:gd name="connsiteX226" fmla="*/ 3641212 w 4190656"/>
                <a:gd name="connsiteY226" fmla="*/ 613821 h 2083613"/>
                <a:gd name="connsiteX227" fmla="*/ 3643236 w 4190656"/>
                <a:gd name="connsiteY227" fmla="*/ 613821 h 2083613"/>
                <a:gd name="connsiteX228" fmla="*/ 3643236 w 4190656"/>
                <a:gd name="connsiteY228" fmla="*/ 627210 h 2083613"/>
                <a:gd name="connsiteX229" fmla="*/ 3643237 w 4190656"/>
                <a:gd name="connsiteY229" fmla="*/ 627216 h 2083613"/>
                <a:gd name="connsiteX230" fmla="*/ 3643236 w 4190656"/>
                <a:gd name="connsiteY230" fmla="*/ 1063497 h 2083613"/>
                <a:gd name="connsiteX231" fmla="*/ 4190656 w 4190656"/>
                <a:gd name="connsiteY231" fmla="*/ 1063497 h 2083613"/>
                <a:gd name="connsiteX232" fmla="*/ 4190656 w 4190656"/>
                <a:gd name="connsiteY232" fmla="*/ 1184656 h 2083613"/>
                <a:gd name="connsiteX233" fmla="*/ 4190656 w 4190656"/>
                <a:gd name="connsiteY233" fmla="*/ 1530190 h 2083613"/>
                <a:gd name="connsiteX234" fmla="*/ 4190656 w 4190656"/>
                <a:gd name="connsiteY234" fmla="*/ 2078653 h 2083613"/>
                <a:gd name="connsiteX235" fmla="*/ 4190656 w 4190656"/>
                <a:gd name="connsiteY235" fmla="*/ 2082019 h 2083613"/>
                <a:gd name="connsiteX236" fmla="*/ 2526770 w 4190656"/>
                <a:gd name="connsiteY236" fmla="*/ 2082019 h 2083613"/>
                <a:gd name="connsiteX237" fmla="*/ 2526681 w 4190656"/>
                <a:gd name="connsiteY237" fmla="*/ 2082019 h 2083613"/>
                <a:gd name="connsiteX238" fmla="*/ 2449297 w 4190656"/>
                <a:gd name="connsiteY238" fmla="*/ 2082019 h 2083613"/>
                <a:gd name="connsiteX239" fmla="*/ 2449297 w 4190656"/>
                <a:gd name="connsiteY239" fmla="*/ 1864776 h 2083613"/>
                <a:gd name="connsiteX240" fmla="*/ 2354647 w 4190656"/>
                <a:gd name="connsiteY240" fmla="*/ 1864776 h 2083613"/>
                <a:gd name="connsiteX241" fmla="*/ 2354647 w 4190656"/>
                <a:gd name="connsiteY241" fmla="*/ 2082019 h 2083613"/>
                <a:gd name="connsiteX242" fmla="*/ 2277173 w 4190656"/>
                <a:gd name="connsiteY242" fmla="*/ 2082019 h 2083613"/>
                <a:gd name="connsiteX243" fmla="*/ 2277173 w 4190656"/>
                <a:gd name="connsiteY243" fmla="*/ 2082018 h 2083613"/>
                <a:gd name="connsiteX244" fmla="*/ 2190902 w 4190656"/>
                <a:gd name="connsiteY244" fmla="*/ 2082018 h 2083613"/>
                <a:gd name="connsiteX245" fmla="*/ 2190902 w 4190656"/>
                <a:gd name="connsiteY245" fmla="*/ 1864776 h 2083613"/>
                <a:gd name="connsiteX246" fmla="*/ 2096252 w 4190656"/>
                <a:gd name="connsiteY246" fmla="*/ 1864776 h 2083613"/>
                <a:gd name="connsiteX247" fmla="*/ 2096252 w 4190656"/>
                <a:gd name="connsiteY247" fmla="*/ 2082018 h 2083613"/>
                <a:gd name="connsiteX248" fmla="*/ 2028518 w 4190656"/>
                <a:gd name="connsiteY248" fmla="*/ 2082018 h 2083613"/>
                <a:gd name="connsiteX249" fmla="*/ 2028518 w 4190656"/>
                <a:gd name="connsiteY249" fmla="*/ 2083613 h 2083613"/>
                <a:gd name="connsiteX250" fmla="*/ 0 w 4190656"/>
                <a:gd name="connsiteY250" fmla="*/ 2083613 h 2083613"/>
                <a:gd name="connsiteX251" fmla="*/ 0 w 4190656"/>
                <a:gd name="connsiteY251" fmla="*/ 954650 h 2083613"/>
                <a:gd name="connsiteX252" fmla="*/ 525663 w 4190656"/>
                <a:gd name="connsiteY252" fmla="*/ 643073 h 2083613"/>
                <a:gd name="connsiteX253" fmla="*/ 525663 w 4190656"/>
                <a:gd name="connsiteY253" fmla="*/ 940002 h 2083613"/>
                <a:gd name="connsiteX254" fmla="*/ 1026614 w 4190656"/>
                <a:gd name="connsiteY254" fmla="*/ 643073 h 2083613"/>
                <a:gd name="connsiteX255" fmla="*/ 1026614 w 4190656"/>
                <a:gd name="connsiteY255" fmla="*/ 940003 h 2083613"/>
                <a:gd name="connsiteX256" fmla="*/ 1527566 w 4190656"/>
                <a:gd name="connsiteY256" fmla="*/ 643073 h 2083613"/>
                <a:gd name="connsiteX257" fmla="*/ 1527566 w 4190656"/>
                <a:gd name="connsiteY257" fmla="*/ 940003 h 2083613"/>
                <a:gd name="connsiteX258" fmla="*/ 2028518 w 4190656"/>
                <a:gd name="connsiteY258" fmla="*/ 643073 h 2083613"/>
                <a:gd name="connsiteX259" fmla="*/ 2028518 w 4190656"/>
                <a:gd name="connsiteY259" fmla="*/ 954650 h 2083613"/>
                <a:gd name="connsiteX260" fmla="*/ 2028518 w 4190656"/>
                <a:gd name="connsiteY260" fmla="*/ 957207 h 2083613"/>
                <a:gd name="connsiteX261" fmla="*/ 2119418 w 4190656"/>
                <a:gd name="connsiteY261" fmla="*/ 957207 h 2083613"/>
                <a:gd name="connsiteX262" fmla="*/ 2119418 w 4190656"/>
                <a:gd name="connsiteY262" fmla="*/ 351653 h 2083613"/>
                <a:gd name="connsiteX263" fmla="*/ 2119417 w 4190656"/>
                <a:gd name="connsiteY263" fmla="*/ 351653 h 2083613"/>
                <a:gd name="connsiteX264" fmla="*/ 2119417 w 4190656"/>
                <a:gd name="connsiteY264" fmla="*/ 185571 h 2083613"/>
                <a:gd name="connsiteX265" fmla="*/ 2265014 w 4190656"/>
                <a:gd name="connsiteY265" fmla="*/ 185571 h 2083613"/>
                <a:gd name="connsiteX266" fmla="*/ 2410612 w 4190656"/>
                <a:gd name="connsiteY266" fmla="*/ 185571 h 2083613"/>
                <a:gd name="connsiteX267" fmla="*/ 2410613 w 4190656"/>
                <a:gd name="connsiteY267" fmla="*/ 185571 h 2083613"/>
                <a:gd name="connsiteX268" fmla="*/ 2410613 w 4190656"/>
                <a:gd name="connsiteY268" fmla="*/ 337527 h 2083613"/>
                <a:gd name="connsiteX269" fmla="*/ 2410614 w 4190656"/>
                <a:gd name="connsiteY269" fmla="*/ 337527 h 2083613"/>
                <a:gd name="connsiteX270" fmla="*/ 2410614 w 4190656"/>
                <a:gd name="connsiteY270" fmla="*/ 337530 h 2083613"/>
                <a:gd name="connsiteX271" fmla="*/ 2410614 w 4190656"/>
                <a:gd name="connsiteY271" fmla="*/ 955499 h 2083613"/>
                <a:gd name="connsiteX272" fmla="*/ 2526770 w 4190656"/>
                <a:gd name="connsiteY272" fmla="*/ 955499 h 2083613"/>
                <a:gd name="connsiteX273" fmla="*/ 2526770 w 4190656"/>
                <a:gd name="connsiteY273" fmla="*/ 956944 h 2083613"/>
                <a:gd name="connsiteX274" fmla="*/ 2526770 w 4190656"/>
                <a:gd name="connsiteY274" fmla="*/ 1063497 h 2083613"/>
                <a:gd name="connsiteX275" fmla="*/ 2619542 w 4190656"/>
                <a:gd name="connsiteY275" fmla="*/ 1063497 h 2083613"/>
                <a:gd name="connsiteX276" fmla="*/ 2619542 w 4190656"/>
                <a:gd name="connsiteY276" fmla="*/ 185573 h 2083613"/>
                <a:gd name="connsiteX277" fmla="*/ 2619542 w 4190656"/>
                <a:gd name="connsiteY277" fmla="*/ 150703 h 2083613"/>
                <a:gd name="connsiteX278" fmla="*/ 2619542 w 4190656"/>
                <a:gd name="connsiteY278" fmla="*/ 1 h 2083613"/>
                <a:gd name="connsiteX279" fmla="*/ 2711332 w 4190656"/>
                <a:gd name="connsiteY279" fmla="*/ 1 h 208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190656" h="2083613">
                  <a:moveTo>
                    <a:pt x="1359605" y="2009520"/>
                  </a:moveTo>
                  <a:lnTo>
                    <a:pt x="1359605" y="2049344"/>
                  </a:lnTo>
                  <a:lnTo>
                    <a:pt x="1942246" y="2049344"/>
                  </a:lnTo>
                  <a:lnTo>
                    <a:pt x="1942246" y="2009520"/>
                  </a:lnTo>
                  <a:close/>
                  <a:moveTo>
                    <a:pt x="3736514" y="2004560"/>
                  </a:moveTo>
                  <a:lnTo>
                    <a:pt x="3736514" y="2044384"/>
                  </a:lnTo>
                  <a:lnTo>
                    <a:pt x="4087017" y="2044384"/>
                  </a:lnTo>
                  <a:lnTo>
                    <a:pt x="4087017" y="2004560"/>
                  </a:lnTo>
                  <a:close/>
                  <a:moveTo>
                    <a:pt x="3320982" y="2004560"/>
                  </a:moveTo>
                  <a:lnTo>
                    <a:pt x="3320982" y="2044384"/>
                  </a:lnTo>
                  <a:lnTo>
                    <a:pt x="3671485" y="2044384"/>
                  </a:lnTo>
                  <a:lnTo>
                    <a:pt x="3671485" y="2004560"/>
                  </a:lnTo>
                  <a:close/>
                  <a:moveTo>
                    <a:pt x="1359605" y="1948423"/>
                  </a:moveTo>
                  <a:lnTo>
                    <a:pt x="1359605" y="1988247"/>
                  </a:lnTo>
                  <a:lnTo>
                    <a:pt x="1942246" y="1988247"/>
                  </a:lnTo>
                  <a:lnTo>
                    <a:pt x="1942246" y="1948423"/>
                  </a:lnTo>
                  <a:close/>
                  <a:moveTo>
                    <a:pt x="3736514" y="1943463"/>
                  </a:moveTo>
                  <a:lnTo>
                    <a:pt x="3736514" y="1983287"/>
                  </a:lnTo>
                  <a:lnTo>
                    <a:pt x="4087017" y="1983287"/>
                  </a:lnTo>
                  <a:lnTo>
                    <a:pt x="4087017" y="1943463"/>
                  </a:lnTo>
                  <a:close/>
                  <a:moveTo>
                    <a:pt x="3320982" y="1943463"/>
                  </a:moveTo>
                  <a:lnTo>
                    <a:pt x="3320982" y="1983287"/>
                  </a:lnTo>
                  <a:lnTo>
                    <a:pt x="3671485" y="1983287"/>
                  </a:lnTo>
                  <a:lnTo>
                    <a:pt x="3671485" y="1943463"/>
                  </a:lnTo>
                  <a:close/>
                  <a:moveTo>
                    <a:pt x="1359605" y="1887327"/>
                  </a:moveTo>
                  <a:lnTo>
                    <a:pt x="1359605" y="1927151"/>
                  </a:lnTo>
                  <a:lnTo>
                    <a:pt x="1942246" y="1927151"/>
                  </a:lnTo>
                  <a:lnTo>
                    <a:pt x="1942246" y="1887327"/>
                  </a:lnTo>
                  <a:close/>
                  <a:moveTo>
                    <a:pt x="3736514" y="1882367"/>
                  </a:moveTo>
                  <a:lnTo>
                    <a:pt x="3736514" y="1922191"/>
                  </a:lnTo>
                  <a:lnTo>
                    <a:pt x="4087017" y="1922191"/>
                  </a:lnTo>
                  <a:lnTo>
                    <a:pt x="4087017" y="1882367"/>
                  </a:lnTo>
                  <a:close/>
                  <a:moveTo>
                    <a:pt x="3320982" y="1882367"/>
                  </a:moveTo>
                  <a:lnTo>
                    <a:pt x="3320982" y="1922191"/>
                  </a:lnTo>
                  <a:lnTo>
                    <a:pt x="3671485" y="1922191"/>
                  </a:lnTo>
                  <a:lnTo>
                    <a:pt x="3671485" y="1882367"/>
                  </a:lnTo>
                  <a:close/>
                  <a:moveTo>
                    <a:pt x="3051754" y="1873675"/>
                  </a:moveTo>
                  <a:lnTo>
                    <a:pt x="3051754" y="1939321"/>
                  </a:lnTo>
                  <a:lnTo>
                    <a:pt x="3149850" y="1939321"/>
                  </a:lnTo>
                  <a:lnTo>
                    <a:pt x="3149850" y="1873675"/>
                  </a:lnTo>
                  <a:close/>
                  <a:moveTo>
                    <a:pt x="2868153" y="1873675"/>
                  </a:moveTo>
                  <a:lnTo>
                    <a:pt x="2868153" y="1939321"/>
                  </a:lnTo>
                  <a:lnTo>
                    <a:pt x="2966249" y="1939321"/>
                  </a:lnTo>
                  <a:lnTo>
                    <a:pt x="2966249" y="1873675"/>
                  </a:lnTo>
                  <a:close/>
                  <a:moveTo>
                    <a:pt x="2684553" y="1873675"/>
                  </a:moveTo>
                  <a:lnTo>
                    <a:pt x="2684553" y="1939321"/>
                  </a:lnTo>
                  <a:lnTo>
                    <a:pt x="2782649" y="1939321"/>
                  </a:lnTo>
                  <a:lnTo>
                    <a:pt x="2782649" y="1873675"/>
                  </a:lnTo>
                  <a:close/>
                  <a:moveTo>
                    <a:pt x="1359605" y="1826230"/>
                  </a:moveTo>
                  <a:lnTo>
                    <a:pt x="1359605" y="1866054"/>
                  </a:lnTo>
                  <a:lnTo>
                    <a:pt x="1942246" y="1866054"/>
                  </a:lnTo>
                  <a:lnTo>
                    <a:pt x="1942246" y="1826230"/>
                  </a:lnTo>
                  <a:close/>
                  <a:moveTo>
                    <a:pt x="3736514" y="1821270"/>
                  </a:moveTo>
                  <a:lnTo>
                    <a:pt x="3736514" y="1861094"/>
                  </a:lnTo>
                  <a:lnTo>
                    <a:pt x="4087017" y="1861094"/>
                  </a:lnTo>
                  <a:lnTo>
                    <a:pt x="4087017" y="1821270"/>
                  </a:lnTo>
                  <a:close/>
                  <a:moveTo>
                    <a:pt x="3320982" y="1821270"/>
                  </a:moveTo>
                  <a:lnTo>
                    <a:pt x="3320982" y="1861094"/>
                  </a:lnTo>
                  <a:lnTo>
                    <a:pt x="3671485" y="1861094"/>
                  </a:lnTo>
                  <a:lnTo>
                    <a:pt x="3671485" y="1821270"/>
                  </a:lnTo>
                  <a:close/>
                  <a:moveTo>
                    <a:pt x="3051754" y="1737466"/>
                  </a:moveTo>
                  <a:lnTo>
                    <a:pt x="3051754" y="1803112"/>
                  </a:lnTo>
                  <a:lnTo>
                    <a:pt x="3149850" y="1803112"/>
                  </a:lnTo>
                  <a:lnTo>
                    <a:pt x="3149850" y="1737466"/>
                  </a:lnTo>
                  <a:close/>
                  <a:moveTo>
                    <a:pt x="2868153" y="1737466"/>
                  </a:moveTo>
                  <a:lnTo>
                    <a:pt x="2868153" y="1803112"/>
                  </a:lnTo>
                  <a:lnTo>
                    <a:pt x="2966249" y="1803112"/>
                  </a:lnTo>
                  <a:lnTo>
                    <a:pt x="2966249" y="1737466"/>
                  </a:lnTo>
                  <a:close/>
                  <a:moveTo>
                    <a:pt x="2684553" y="1737466"/>
                  </a:moveTo>
                  <a:lnTo>
                    <a:pt x="2684553" y="1803112"/>
                  </a:lnTo>
                  <a:lnTo>
                    <a:pt x="2782649" y="1803112"/>
                  </a:lnTo>
                  <a:lnTo>
                    <a:pt x="2782649" y="1737466"/>
                  </a:lnTo>
                  <a:close/>
                  <a:moveTo>
                    <a:pt x="3051754" y="1601257"/>
                  </a:moveTo>
                  <a:lnTo>
                    <a:pt x="3051754" y="1666903"/>
                  </a:lnTo>
                  <a:lnTo>
                    <a:pt x="3149850" y="1666903"/>
                  </a:lnTo>
                  <a:lnTo>
                    <a:pt x="3149850" y="1601257"/>
                  </a:lnTo>
                  <a:close/>
                  <a:moveTo>
                    <a:pt x="2868153" y="1601257"/>
                  </a:moveTo>
                  <a:lnTo>
                    <a:pt x="2868153" y="1666903"/>
                  </a:lnTo>
                  <a:lnTo>
                    <a:pt x="2966249" y="1666903"/>
                  </a:lnTo>
                  <a:lnTo>
                    <a:pt x="2966249" y="1601257"/>
                  </a:lnTo>
                  <a:close/>
                  <a:moveTo>
                    <a:pt x="2684553" y="1601257"/>
                  </a:moveTo>
                  <a:lnTo>
                    <a:pt x="2684553" y="1666903"/>
                  </a:lnTo>
                  <a:lnTo>
                    <a:pt x="2782649" y="1666903"/>
                  </a:lnTo>
                  <a:lnTo>
                    <a:pt x="2782649" y="1601257"/>
                  </a:lnTo>
                  <a:close/>
                  <a:moveTo>
                    <a:pt x="1003047" y="1464531"/>
                  </a:moveTo>
                  <a:lnTo>
                    <a:pt x="1003047" y="2082216"/>
                  </a:lnTo>
                  <a:lnTo>
                    <a:pt x="1259865" y="2082216"/>
                  </a:lnTo>
                  <a:lnTo>
                    <a:pt x="1259865" y="1464531"/>
                  </a:lnTo>
                  <a:close/>
                  <a:moveTo>
                    <a:pt x="640721" y="1461809"/>
                  </a:moveTo>
                  <a:lnTo>
                    <a:pt x="640721" y="2079494"/>
                  </a:lnTo>
                  <a:lnTo>
                    <a:pt x="860983" y="2079494"/>
                  </a:lnTo>
                  <a:lnTo>
                    <a:pt x="860983" y="1461809"/>
                  </a:lnTo>
                  <a:close/>
                  <a:moveTo>
                    <a:pt x="3977387" y="1437108"/>
                  </a:moveTo>
                  <a:lnTo>
                    <a:pt x="3977387" y="1502754"/>
                  </a:lnTo>
                  <a:lnTo>
                    <a:pt x="4075483" y="1502754"/>
                  </a:lnTo>
                  <a:lnTo>
                    <a:pt x="4075483" y="1437108"/>
                  </a:lnTo>
                  <a:close/>
                  <a:moveTo>
                    <a:pt x="3793786" y="1437108"/>
                  </a:moveTo>
                  <a:lnTo>
                    <a:pt x="3793786" y="1502754"/>
                  </a:lnTo>
                  <a:lnTo>
                    <a:pt x="3891882" y="1502754"/>
                  </a:lnTo>
                  <a:lnTo>
                    <a:pt x="3891882" y="1437108"/>
                  </a:lnTo>
                  <a:close/>
                  <a:moveTo>
                    <a:pt x="3610186" y="1437108"/>
                  </a:moveTo>
                  <a:lnTo>
                    <a:pt x="3610186" y="1502754"/>
                  </a:lnTo>
                  <a:lnTo>
                    <a:pt x="3708282" y="1502754"/>
                  </a:lnTo>
                  <a:lnTo>
                    <a:pt x="3708282" y="1437108"/>
                  </a:lnTo>
                  <a:close/>
                  <a:moveTo>
                    <a:pt x="3413613" y="1437108"/>
                  </a:moveTo>
                  <a:lnTo>
                    <a:pt x="3413613" y="1502754"/>
                  </a:lnTo>
                  <a:lnTo>
                    <a:pt x="3511709" y="1502754"/>
                  </a:lnTo>
                  <a:lnTo>
                    <a:pt x="3511709" y="1437108"/>
                  </a:lnTo>
                  <a:close/>
                  <a:moveTo>
                    <a:pt x="3230013" y="1437108"/>
                  </a:moveTo>
                  <a:lnTo>
                    <a:pt x="3230013" y="1502754"/>
                  </a:lnTo>
                  <a:lnTo>
                    <a:pt x="3328109" y="1502754"/>
                  </a:lnTo>
                  <a:lnTo>
                    <a:pt x="3328109" y="1437108"/>
                  </a:lnTo>
                  <a:close/>
                  <a:moveTo>
                    <a:pt x="3051754" y="1437108"/>
                  </a:moveTo>
                  <a:lnTo>
                    <a:pt x="3051754" y="1502754"/>
                  </a:lnTo>
                  <a:lnTo>
                    <a:pt x="3149850" y="1502754"/>
                  </a:lnTo>
                  <a:lnTo>
                    <a:pt x="3149850" y="1437108"/>
                  </a:lnTo>
                  <a:close/>
                  <a:moveTo>
                    <a:pt x="2868153" y="1437108"/>
                  </a:moveTo>
                  <a:lnTo>
                    <a:pt x="2868153" y="1502754"/>
                  </a:lnTo>
                  <a:lnTo>
                    <a:pt x="2966249" y="1502754"/>
                  </a:lnTo>
                  <a:lnTo>
                    <a:pt x="2966249" y="1437108"/>
                  </a:lnTo>
                  <a:close/>
                  <a:moveTo>
                    <a:pt x="2684553" y="1437108"/>
                  </a:moveTo>
                  <a:lnTo>
                    <a:pt x="2684553" y="1502754"/>
                  </a:lnTo>
                  <a:lnTo>
                    <a:pt x="2782649" y="1502754"/>
                  </a:lnTo>
                  <a:lnTo>
                    <a:pt x="2782649" y="1437108"/>
                  </a:lnTo>
                  <a:close/>
                  <a:moveTo>
                    <a:pt x="1818380" y="1377680"/>
                  </a:moveTo>
                  <a:lnTo>
                    <a:pt x="1818380" y="1450750"/>
                  </a:lnTo>
                  <a:lnTo>
                    <a:pt x="1916476" y="1450750"/>
                  </a:lnTo>
                  <a:lnTo>
                    <a:pt x="1916476" y="1377680"/>
                  </a:lnTo>
                  <a:close/>
                  <a:moveTo>
                    <a:pt x="1634779" y="1377680"/>
                  </a:moveTo>
                  <a:lnTo>
                    <a:pt x="1634779" y="1450750"/>
                  </a:lnTo>
                  <a:lnTo>
                    <a:pt x="1732875" y="1450750"/>
                  </a:lnTo>
                  <a:lnTo>
                    <a:pt x="1732875" y="1377680"/>
                  </a:lnTo>
                  <a:close/>
                  <a:moveTo>
                    <a:pt x="1451179" y="1377680"/>
                  </a:moveTo>
                  <a:lnTo>
                    <a:pt x="1451179" y="1450750"/>
                  </a:lnTo>
                  <a:lnTo>
                    <a:pt x="1549275" y="1450750"/>
                  </a:lnTo>
                  <a:lnTo>
                    <a:pt x="1549275" y="1377680"/>
                  </a:lnTo>
                  <a:close/>
                  <a:moveTo>
                    <a:pt x="1818380" y="1226067"/>
                  </a:moveTo>
                  <a:lnTo>
                    <a:pt x="1818380" y="1299137"/>
                  </a:lnTo>
                  <a:lnTo>
                    <a:pt x="1916476" y="1299137"/>
                  </a:lnTo>
                  <a:lnTo>
                    <a:pt x="1916476" y="1226067"/>
                  </a:lnTo>
                  <a:close/>
                  <a:moveTo>
                    <a:pt x="1634779" y="1226067"/>
                  </a:moveTo>
                  <a:lnTo>
                    <a:pt x="1634779" y="1299137"/>
                  </a:lnTo>
                  <a:lnTo>
                    <a:pt x="1732875" y="1299137"/>
                  </a:lnTo>
                  <a:lnTo>
                    <a:pt x="1732875" y="1226067"/>
                  </a:lnTo>
                  <a:close/>
                  <a:moveTo>
                    <a:pt x="1451179" y="1226067"/>
                  </a:moveTo>
                  <a:lnTo>
                    <a:pt x="1451179" y="1299137"/>
                  </a:lnTo>
                  <a:lnTo>
                    <a:pt x="1549275" y="1299137"/>
                  </a:lnTo>
                  <a:lnTo>
                    <a:pt x="1549275" y="1226067"/>
                  </a:lnTo>
                  <a:close/>
                  <a:moveTo>
                    <a:pt x="403424" y="1142989"/>
                  </a:moveTo>
                  <a:cubicBezTo>
                    <a:pt x="373157" y="1142989"/>
                    <a:pt x="348620" y="1167526"/>
                    <a:pt x="348620" y="1197793"/>
                  </a:cubicBezTo>
                  <a:lnTo>
                    <a:pt x="348620" y="2081959"/>
                  </a:lnTo>
                  <a:lnTo>
                    <a:pt x="458227" y="2081959"/>
                  </a:lnTo>
                  <a:cubicBezTo>
                    <a:pt x="458227" y="1787237"/>
                    <a:pt x="458228" y="1492515"/>
                    <a:pt x="458228" y="1197793"/>
                  </a:cubicBezTo>
                  <a:cubicBezTo>
                    <a:pt x="458228" y="1167526"/>
                    <a:pt x="433691" y="1142989"/>
                    <a:pt x="403424" y="1142989"/>
                  </a:cubicBezTo>
                  <a:close/>
                  <a:moveTo>
                    <a:pt x="169200" y="1139285"/>
                  </a:moveTo>
                  <a:cubicBezTo>
                    <a:pt x="138933" y="1139285"/>
                    <a:pt x="114396" y="1163822"/>
                    <a:pt x="114396" y="1194089"/>
                  </a:cubicBezTo>
                  <a:lnTo>
                    <a:pt x="114396" y="2078255"/>
                  </a:lnTo>
                  <a:lnTo>
                    <a:pt x="224003" y="2078255"/>
                  </a:lnTo>
                  <a:cubicBezTo>
                    <a:pt x="224003" y="1783533"/>
                    <a:pt x="224004" y="1488811"/>
                    <a:pt x="224004" y="1194089"/>
                  </a:cubicBezTo>
                  <a:cubicBezTo>
                    <a:pt x="224004" y="1163822"/>
                    <a:pt x="199467" y="1139285"/>
                    <a:pt x="169200" y="1139285"/>
                  </a:cubicBezTo>
                  <a:close/>
                  <a:moveTo>
                    <a:pt x="1818380" y="1074453"/>
                  </a:moveTo>
                  <a:lnTo>
                    <a:pt x="1818380" y="1147523"/>
                  </a:lnTo>
                  <a:lnTo>
                    <a:pt x="1916476" y="1147523"/>
                  </a:lnTo>
                  <a:lnTo>
                    <a:pt x="1916476" y="1074453"/>
                  </a:lnTo>
                  <a:close/>
                  <a:moveTo>
                    <a:pt x="1634779" y="1074453"/>
                  </a:moveTo>
                  <a:lnTo>
                    <a:pt x="1634779" y="1147523"/>
                  </a:lnTo>
                  <a:lnTo>
                    <a:pt x="1732875" y="1147523"/>
                  </a:lnTo>
                  <a:lnTo>
                    <a:pt x="1732875" y="1074453"/>
                  </a:lnTo>
                  <a:close/>
                  <a:moveTo>
                    <a:pt x="1451179" y="1074453"/>
                  </a:moveTo>
                  <a:lnTo>
                    <a:pt x="1451179" y="1147523"/>
                  </a:lnTo>
                  <a:lnTo>
                    <a:pt x="1549275" y="1147523"/>
                  </a:lnTo>
                  <a:lnTo>
                    <a:pt x="1549275" y="1074453"/>
                  </a:lnTo>
                  <a:close/>
                  <a:moveTo>
                    <a:pt x="1254606" y="1074453"/>
                  </a:moveTo>
                  <a:lnTo>
                    <a:pt x="1254606" y="1147523"/>
                  </a:lnTo>
                  <a:lnTo>
                    <a:pt x="1352702" y="1147523"/>
                  </a:lnTo>
                  <a:lnTo>
                    <a:pt x="1352702" y="1074453"/>
                  </a:lnTo>
                  <a:close/>
                  <a:moveTo>
                    <a:pt x="1071005" y="1074453"/>
                  </a:moveTo>
                  <a:lnTo>
                    <a:pt x="1071005" y="1147523"/>
                  </a:lnTo>
                  <a:lnTo>
                    <a:pt x="1169101" y="1147523"/>
                  </a:lnTo>
                  <a:lnTo>
                    <a:pt x="1169101" y="1074453"/>
                  </a:lnTo>
                  <a:close/>
                  <a:moveTo>
                    <a:pt x="887405" y="1074453"/>
                  </a:moveTo>
                  <a:lnTo>
                    <a:pt x="887405" y="1147523"/>
                  </a:lnTo>
                  <a:lnTo>
                    <a:pt x="985501" y="1147523"/>
                  </a:lnTo>
                  <a:lnTo>
                    <a:pt x="985501" y="1074453"/>
                  </a:lnTo>
                  <a:close/>
                  <a:moveTo>
                    <a:pt x="726849" y="1074453"/>
                  </a:moveTo>
                  <a:lnTo>
                    <a:pt x="726849" y="1147523"/>
                  </a:lnTo>
                  <a:lnTo>
                    <a:pt x="824945" y="1147523"/>
                  </a:lnTo>
                  <a:lnTo>
                    <a:pt x="824945" y="1074453"/>
                  </a:lnTo>
                  <a:close/>
                  <a:moveTo>
                    <a:pt x="543248" y="1074453"/>
                  </a:moveTo>
                  <a:lnTo>
                    <a:pt x="543248" y="1147523"/>
                  </a:lnTo>
                  <a:lnTo>
                    <a:pt x="641344" y="1147523"/>
                  </a:lnTo>
                  <a:lnTo>
                    <a:pt x="641344" y="1074453"/>
                  </a:lnTo>
                  <a:close/>
                  <a:moveTo>
                    <a:pt x="3065554" y="331011"/>
                  </a:moveTo>
                  <a:lnTo>
                    <a:pt x="3065554" y="465308"/>
                  </a:lnTo>
                  <a:lnTo>
                    <a:pt x="3086674" y="468502"/>
                  </a:lnTo>
                  <a:cubicBezTo>
                    <a:pt x="3133539" y="483078"/>
                    <a:pt x="3171517" y="517827"/>
                    <a:pt x="3190451" y="562591"/>
                  </a:cubicBezTo>
                  <a:lnTo>
                    <a:pt x="3200815" y="613926"/>
                  </a:lnTo>
                  <a:lnTo>
                    <a:pt x="3203518" y="613926"/>
                  </a:lnTo>
                  <a:lnTo>
                    <a:pt x="3203518" y="627317"/>
                  </a:lnTo>
                  <a:lnTo>
                    <a:pt x="3203519" y="627321"/>
                  </a:lnTo>
                  <a:lnTo>
                    <a:pt x="3203518" y="1063497"/>
                  </a:lnTo>
                  <a:lnTo>
                    <a:pt x="3310645" y="1063497"/>
                  </a:lnTo>
                  <a:lnTo>
                    <a:pt x="3310645" y="627216"/>
                  </a:lnTo>
                  <a:cubicBezTo>
                    <a:pt x="3310645" y="558334"/>
                    <a:pt x="3352525" y="499233"/>
                    <a:pt x="3412211" y="473988"/>
                  </a:cubicBezTo>
                  <a:lnTo>
                    <a:pt x="3465439" y="463242"/>
                  </a:lnTo>
                  <a:lnTo>
                    <a:pt x="3465439" y="331011"/>
                  </a:lnTo>
                  <a:close/>
                  <a:moveTo>
                    <a:pt x="2812855" y="331011"/>
                  </a:moveTo>
                  <a:lnTo>
                    <a:pt x="2812855" y="1063497"/>
                  </a:lnTo>
                  <a:lnTo>
                    <a:pt x="2870927" y="1063497"/>
                  </a:lnTo>
                  <a:lnTo>
                    <a:pt x="2870927" y="627321"/>
                  </a:lnTo>
                  <a:cubicBezTo>
                    <a:pt x="2870927" y="558439"/>
                    <a:pt x="2912807" y="499339"/>
                    <a:pt x="2972493" y="474094"/>
                  </a:cubicBezTo>
                  <a:lnTo>
                    <a:pt x="3023955" y="463704"/>
                  </a:lnTo>
                  <a:lnTo>
                    <a:pt x="3023955" y="331011"/>
                  </a:lnTo>
                  <a:close/>
                  <a:moveTo>
                    <a:pt x="2711332" y="0"/>
                  </a:moveTo>
                  <a:lnTo>
                    <a:pt x="2812855" y="0"/>
                  </a:lnTo>
                  <a:lnTo>
                    <a:pt x="2812855" y="1"/>
                  </a:lnTo>
                  <a:lnTo>
                    <a:pt x="2812855" y="150699"/>
                  </a:lnTo>
                  <a:lnTo>
                    <a:pt x="2812855" y="150703"/>
                  </a:lnTo>
                  <a:lnTo>
                    <a:pt x="2812855" y="185573"/>
                  </a:lnTo>
                  <a:lnTo>
                    <a:pt x="2812855" y="268612"/>
                  </a:lnTo>
                  <a:lnTo>
                    <a:pt x="3465439" y="268612"/>
                  </a:lnTo>
                  <a:lnTo>
                    <a:pt x="3465439" y="268180"/>
                  </a:lnTo>
                  <a:lnTo>
                    <a:pt x="3507038" y="268180"/>
                  </a:lnTo>
                  <a:lnTo>
                    <a:pt x="3507038" y="466997"/>
                  </a:lnTo>
                  <a:lnTo>
                    <a:pt x="3541671" y="473988"/>
                  </a:lnTo>
                  <a:cubicBezTo>
                    <a:pt x="3586436" y="492922"/>
                    <a:pt x="3621184" y="530900"/>
                    <a:pt x="3635761" y="577765"/>
                  </a:cubicBezTo>
                  <a:lnTo>
                    <a:pt x="3641212" y="613821"/>
                  </a:lnTo>
                  <a:lnTo>
                    <a:pt x="3643236" y="613821"/>
                  </a:lnTo>
                  <a:lnTo>
                    <a:pt x="3643236" y="627210"/>
                  </a:lnTo>
                  <a:lnTo>
                    <a:pt x="3643237" y="627216"/>
                  </a:lnTo>
                  <a:lnTo>
                    <a:pt x="3643236" y="1063497"/>
                  </a:lnTo>
                  <a:lnTo>
                    <a:pt x="4190656" y="1063497"/>
                  </a:lnTo>
                  <a:lnTo>
                    <a:pt x="4190656" y="1184656"/>
                  </a:lnTo>
                  <a:lnTo>
                    <a:pt x="4190656" y="1530190"/>
                  </a:lnTo>
                  <a:lnTo>
                    <a:pt x="4190656" y="2078653"/>
                  </a:lnTo>
                  <a:lnTo>
                    <a:pt x="4190656" y="2082019"/>
                  </a:lnTo>
                  <a:lnTo>
                    <a:pt x="2526770" y="2082019"/>
                  </a:lnTo>
                  <a:lnTo>
                    <a:pt x="2526681" y="2082019"/>
                  </a:lnTo>
                  <a:lnTo>
                    <a:pt x="2449297" y="2082019"/>
                  </a:lnTo>
                  <a:lnTo>
                    <a:pt x="2449297" y="1864776"/>
                  </a:lnTo>
                  <a:lnTo>
                    <a:pt x="2354647" y="1864776"/>
                  </a:lnTo>
                  <a:lnTo>
                    <a:pt x="2354647" y="2082019"/>
                  </a:lnTo>
                  <a:lnTo>
                    <a:pt x="2277173" y="2082019"/>
                  </a:lnTo>
                  <a:lnTo>
                    <a:pt x="2277173" y="2082018"/>
                  </a:lnTo>
                  <a:lnTo>
                    <a:pt x="2190902" y="2082018"/>
                  </a:lnTo>
                  <a:lnTo>
                    <a:pt x="2190902" y="1864776"/>
                  </a:lnTo>
                  <a:lnTo>
                    <a:pt x="2096252" y="1864776"/>
                  </a:lnTo>
                  <a:lnTo>
                    <a:pt x="2096252" y="2082018"/>
                  </a:lnTo>
                  <a:lnTo>
                    <a:pt x="2028518" y="2082018"/>
                  </a:lnTo>
                  <a:lnTo>
                    <a:pt x="2028518" y="2083613"/>
                  </a:lnTo>
                  <a:lnTo>
                    <a:pt x="0" y="2083613"/>
                  </a:lnTo>
                  <a:lnTo>
                    <a:pt x="0" y="954650"/>
                  </a:lnTo>
                  <a:lnTo>
                    <a:pt x="525663" y="643073"/>
                  </a:lnTo>
                  <a:lnTo>
                    <a:pt x="525663" y="940002"/>
                  </a:lnTo>
                  <a:lnTo>
                    <a:pt x="1026614" y="643073"/>
                  </a:lnTo>
                  <a:lnTo>
                    <a:pt x="1026614" y="940003"/>
                  </a:lnTo>
                  <a:lnTo>
                    <a:pt x="1527566" y="643073"/>
                  </a:lnTo>
                  <a:lnTo>
                    <a:pt x="1527566" y="940003"/>
                  </a:lnTo>
                  <a:lnTo>
                    <a:pt x="2028518" y="643073"/>
                  </a:lnTo>
                  <a:lnTo>
                    <a:pt x="2028518" y="954650"/>
                  </a:lnTo>
                  <a:lnTo>
                    <a:pt x="2028518" y="957207"/>
                  </a:lnTo>
                  <a:lnTo>
                    <a:pt x="2119418" y="957207"/>
                  </a:lnTo>
                  <a:lnTo>
                    <a:pt x="2119418" y="351653"/>
                  </a:lnTo>
                  <a:lnTo>
                    <a:pt x="2119417" y="351653"/>
                  </a:lnTo>
                  <a:lnTo>
                    <a:pt x="2119417" y="185571"/>
                  </a:lnTo>
                  <a:lnTo>
                    <a:pt x="2265014" y="185571"/>
                  </a:lnTo>
                  <a:lnTo>
                    <a:pt x="2410612" y="185571"/>
                  </a:lnTo>
                  <a:lnTo>
                    <a:pt x="2410613" y="185571"/>
                  </a:lnTo>
                  <a:lnTo>
                    <a:pt x="2410613" y="337527"/>
                  </a:lnTo>
                  <a:lnTo>
                    <a:pt x="2410614" y="337527"/>
                  </a:lnTo>
                  <a:lnTo>
                    <a:pt x="2410614" y="337530"/>
                  </a:lnTo>
                  <a:lnTo>
                    <a:pt x="2410614" y="955499"/>
                  </a:lnTo>
                  <a:lnTo>
                    <a:pt x="2526770" y="955499"/>
                  </a:lnTo>
                  <a:lnTo>
                    <a:pt x="2526770" y="956944"/>
                  </a:lnTo>
                  <a:lnTo>
                    <a:pt x="2526770" y="1063497"/>
                  </a:lnTo>
                  <a:lnTo>
                    <a:pt x="2619542" y="1063497"/>
                  </a:lnTo>
                  <a:lnTo>
                    <a:pt x="2619542" y="185573"/>
                  </a:lnTo>
                  <a:lnTo>
                    <a:pt x="2619542" y="150703"/>
                  </a:lnTo>
                  <a:lnTo>
                    <a:pt x="2619542" y="1"/>
                  </a:lnTo>
                  <a:lnTo>
                    <a:pt x="2711332"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87B5A7C6-52E2-D04F-BCC2-F98D0A5EACE6}"/>
                </a:ext>
              </a:extLst>
            </p:cNvPr>
            <p:cNvSpPr/>
            <p:nvPr/>
          </p:nvSpPr>
          <p:spPr>
            <a:xfrm>
              <a:off x="6202506" y="1386078"/>
              <a:ext cx="1303698" cy="135591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1855 w 1303698"/>
                <a:gd name="connsiteY4" fmla="*/ 1284733 h 1355913"/>
                <a:gd name="connsiteX5" fmla="*/ 91855 w 1303698"/>
                <a:gd name="connsiteY5" fmla="*/ 1303021 h 1355913"/>
                <a:gd name="connsiteX6" fmla="*/ 274735 w 1303698"/>
                <a:gd name="connsiteY6" fmla="*/ 1303021 h 1355913"/>
                <a:gd name="connsiteX7" fmla="*/ 274735 w 1303698"/>
                <a:gd name="connsiteY7" fmla="*/ 1284733 h 1355913"/>
                <a:gd name="connsiteX8" fmla="*/ 91855 w 1303698"/>
                <a:gd name="connsiteY8" fmla="*/ 1256914 h 1355913"/>
                <a:gd name="connsiteX9" fmla="*/ 91855 w 1303698"/>
                <a:gd name="connsiteY9" fmla="*/ 1275202 h 1355913"/>
                <a:gd name="connsiteX10" fmla="*/ 274735 w 1303698"/>
                <a:gd name="connsiteY10" fmla="*/ 1275202 h 1355913"/>
                <a:gd name="connsiteX11" fmla="*/ 274735 w 1303698"/>
                <a:gd name="connsiteY11" fmla="*/ 1256914 h 1355913"/>
                <a:gd name="connsiteX12" fmla="*/ 91855 w 1303698"/>
                <a:gd name="connsiteY12" fmla="*/ 1229095 h 1355913"/>
                <a:gd name="connsiteX13" fmla="*/ 91855 w 1303698"/>
                <a:gd name="connsiteY13" fmla="*/ 1247383 h 1355913"/>
                <a:gd name="connsiteX14" fmla="*/ 274735 w 1303698"/>
                <a:gd name="connsiteY14" fmla="*/ 1247383 h 1355913"/>
                <a:gd name="connsiteX15" fmla="*/ 274735 w 1303698"/>
                <a:gd name="connsiteY15" fmla="*/ 1229095 h 1355913"/>
                <a:gd name="connsiteX16" fmla="*/ 550507 w 1303698"/>
                <a:gd name="connsiteY16" fmla="*/ 1139433 h 1355913"/>
                <a:gd name="connsiteX17" fmla="*/ 550507 w 1303698"/>
                <a:gd name="connsiteY17" fmla="*/ 1176009 h 1355913"/>
                <a:gd name="connsiteX18" fmla="*/ 596469 w 1303698"/>
                <a:gd name="connsiteY18" fmla="*/ 1176009 h 1355913"/>
                <a:gd name="connsiteX19" fmla="*/ 596469 w 1303698"/>
                <a:gd name="connsiteY19" fmla="*/ 1139433 h 1355913"/>
                <a:gd name="connsiteX20" fmla="*/ 474065 w 1303698"/>
                <a:gd name="connsiteY20" fmla="*/ 1139433 h 1355913"/>
                <a:gd name="connsiteX21" fmla="*/ 474065 w 1303698"/>
                <a:gd name="connsiteY21" fmla="*/ 1176009 h 1355913"/>
                <a:gd name="connsiteX22" fmla="*/ 520027 w 1303698"/>
                <a:gd name="connsiteY22" fmla="*/ 1176009 h 1355913"/>
                <a:gd name="connsiteX23" fmla="*/ 520027 w 1303698"/>
                <a:gd name="connsiteY23" fmla="*/ 1139433 h 1355913"/>
                <a:gd name="connsiteX24" fmla="*/ 397623 w 1303698"/>
                <a:gd name="connsiteY24" fmla="*/ 1139433 h 1355913"/>
                <a:gd name="connsiteX25" fmla="*/ 397623 w 1303698"/>
                <a:gd name="connsiteY25" fmla="*/ 1176009 h 1355913"/>
                <a:gd name="connsiteX26" fmla="*/ 443585 w 1303698"/>
                <a:gd name="connsiteY26" fmla="*/ 1176009 h 1355913"/>
                <a:gd name="connsiteX27" fmla="*/ 443585 w 1303698"/>
                <a:gd name="connsiteY27" fmla="*/ 1139433 h 1355913"/>
                <a:gd name="connsiteX28" fmla="*/ 321181 w 1303698"/>
                <a:gd name="connsiteY28" fmla="*/ 1139433 h 1355913"/>
                <a:gd name="connsiteX29" fmla="*/ 321181 w 1303698"/>
                <a:gd name="connsiteY29" fmla="*/ 1176009 h 1355913"/>
                <a:gd name="connsiteX30" fmla="*/ 367143 w 1303698"/>
                <a:gd name="connsiteY30" fmla="*/ 1176009 h 1355913"/>
                <a:gd name="connsiteX31" fmla="*/ 367143 w 1303698"/>
                <a:gd name="connsiteY31" fmla="*/ 1139433 h 1355913"/>
                <a:gd name="connsiteX32" fmla="*/ 244739 w 1303698"/>
                <a:gd name="connsiteY32" fmla="*/ 1139433 h 1355913"/>
                <a:gd name="connsiteX33" fmla="*/ 244739 w 1303698"/>
                <a:gd name="connsiteY33" fmla="*/ 1176009 h 1355913"/>
                <a:gd name="connsiteX34" fmla="*/ 290701 w 1303698"/>
                <a:gd name="connsiteY34" fmla="*/ 1176009 h 1355913"/>
                <a:gd name="connsiteX35" fmla="*/ 290701 w 1303698"/>
                <a:gd name="connsiteY35" fmla="*/ 1139433 h 1355913"/>
                <a:gd name="connsiteX36" fmla="*/ 168297 w 1303698"/>
                <a:gd name="connsiteY36" fmla="*/ 1139433 h 1355913"/>
                <a:gd name="connsiteX37" fmla="*/ 168297 w 1303698"/>
                <a:gd name="connsiteY37" fmla="*/ 1176009 h 1355913"/>
                <a:gd name="connsiteX38" fmla="*/ 214259 w 1303698"/>
                <a:gd name="connsiteY38" fmla="*/ 1176009 h 1355913"/>
                <a:gd name="connsiteX39" fmla="*/ 214259 w 1303698"/>
                <a:gd name="connsiteY39" fmla="*/ 1139433 h 1355913"/>
                <a:gd name="connsiteX40" fmla="*/ 91855 w 1303698"/>
                <a:gd name="connsiteY40" fmla="*/ 1139433 h 1355913"/>
                <a:gd name="connsiteX41" fmla="*/ 91855 w 1303698"/>
                <a:gd name="connsiteY41" fmla="*/ 1176009 h 1355913"/>
                <a:gd name="connsiteX42" fmla="*/ 137817 w 1303698"/>
                <a:gd name="connsiteY42" fmla="*/ 1176009 h 1355913"/>
                <a:gd name="connsiteX43" fmla="*/ 137817 w 1303698"/>
                <a:gd name="connsiteY43" fmla="*/ 1139433 h 1355913"/>
                <a:gd name="connsiteX44" fmla="*/ 550507 w 1303698"/>
                <a:gd name="connsiteY44" fmla="*/ 1066462 h 1355913"/>
                <a:gd name="connsiteX45" fmla="*/ 550507 w 1303698"/>
                <a:gd name="connsiteY45" fmla="*/ 1103038 h 1355913"/>
                <a:gd name="connsiteX46" fmla="*/ 596469 w 1303698"/>
                <a:gd name="connsiteY46" fmla="*/ 1103038 h 1355913"/>
                <a:gd name="connsiteX47" fmla="*/ 596469 w 1303698"/>
                <a:gd name="connsiteY47" fmla="*/ 1066462 h 1355913"/>
                <a:gd name="connsiteX48" fmla="*/ 474065 w 1303698"/>
                <a:gd name="connsiteY48" fmla="*/ 1066462 h 1355913"/>
                <a:gd name="connsiteX49" fmla="*/ 474065 w 1303698"/>
                <a:gd name="connsiteY49" fmla="*/ 1103038 h 1355913"/>
                <a:gd name="connsiteX50" fmla="*/ 520027 w 1303698"/>
                <a:gd name="connsiteY50" fmla="*/ 1103038 h 1355913"/>
                <a:gd name="connsiteX51" fmla="*/ 520027 w 1303698"/>
                <a:gd name="connsiteY51" fmla="*/ 1066462 h 1355913"/>
                <a:gd name="connsiteX52" fmla="*/ 397623 w 1303698"/>
                <a:gd name="connsiteY52" fmla="*/ 1066462 h 1355913"/>
                <a:gd name="connsiteX53" fmla="*/ 397623 w 1303698"/>
                <a:gd name="connsiteY53" fmla="*/ 1103038 h 1355913"/>
                <a:gd name="connsiteX54" fmla="*/ 443585 w 1303698"/>
                <a:gd name="connsiteY54" fmla="*/ 1103038 h 1355913"/>
                <a:gd name="connsiteX55" fmla="*/ 443585 w 1303698"/>
                <a:gd name="connsiteY55" fmla="*/ 1066462 h 1355913"/>
                <a:gd name="connsiteX56" fmla="*/ 321181 w 1303698"/>
                <a:gd name="connsiteY56" fmla="*/ 1066462 h 1355913"/>
                <a:gd name="connsiteX57" fmla="*/ 321181 w 1303698"/>
                <a:gd name="connsiteY57" fmla="*/ 1103038 h 1355913"/>
                <a:gd name="connsiteX58" fmla="*/ 367143 w 1303698"/>
                <a:gd name="connsiteY58" fmla="*/ 1103038 h 1355913"/>
                <a:gd name="connsiteX59" fmla="*/ 367143 w 1303698"/>
                <a:gd name="connsiteY59" fmla="*/ 1066462 h 1355913"/>
                <a:gd name="connsiteX60" fmla="*/ 244739 w 1303698"/>
                <a:gd name="connsiteY60" fmla="*/ 1066462 h 1355913"/>
                <a:gd name="connsiteX61" fmla="*/ 244739 w 1303698"/>
                <a:gd name="connsiteY61" fmla="*/ 1103038 h 1355913"/>
                <a:gd name="connsiteX62" fmla="*/ 290701 w 1303698"/>
                <a:gd name="connsiteY62" fmla="*/ 1103038 h 1355913"/>
                <a:gd name="connsiteX63" fmla="*/ 290701 w 1303698"/>
                <a:gd name="connsiteY63" fmla="*/ 1066462 h 1355913"/>
                <a:gd name="connsiteX64" fmla="*/ 168297 w 1303698"/>
                <a:gd name="connsiteY64" fmla="*/ 1066462 h 1355913"/>
                <a:gd name="connsiteX65" fmla="*/ 168297 w 1303698"/>
                <a:gd name="connsiteY65" fmla="*/ 1103038 h 1355913"/>
                <a:gd name="connsiteX66" fmla="*/ 214259 w 1303698"/>
                <a:gd name="connsiteY66" fmla="*/ 1103038 h 1355913"/>
                <a:gd name="connsiteX67" fmla="*/ 214259 w 1303698"/>
                <a:gd name="connsiteY67" fmla="*/ 1066462 h 1355913"/>
                <a:gd name="connsiteX68" fmla="*/ 91855 w 1303698"/>
                <a:gd name="connsiteY68" fmla="*/ 1066462 h 1355913"/>
                <a:gd name="connsiteX69" fmla="*/ 91855 w 1303698"/>
                <a:gd name="connsiteY69" fmla="*/ 1103038 h 1355913"/>
                <a:gd name="connsiteX70" fmla="*/ 137817 w 1303698"/>
                <a:gd name="connsiteY70" fmla="*/ 1103038 h 1355913"/>
                <a:gd name="connsiteX71" fmla="*/ 137817 w 1303698"/>
                <a:gd name="connsiteY71" fmla="*/ 1066462 h 1355913"/>
                <a:gd name="connsiteX72" fmla="*/ 406719 w 1303698"/>
                <a:gd name="connsiteY72" fmla="*/ 768369 h 1355913"/>
                <a:gd name="connsiteX73" fmla="*/ 392429 w 1303698"/>
                <a:gd name="connsiteY73" fmla="*/ 781560 h 1355913"/>
                <a:gd name="connsiteX74" fmla="*/ 391879 w 1303698"/>
                <a:gd name="connsiteY74" fmla="*/ 942049 h 1355913"/>
                <a:gd name="connsiteX75" fmla="*/ 405620 w 1303698"/>
                <a:gd name="connsiteY75" fmla="*/ 956339 h 1355913"/>
                <a:gd name="connsiteX76" fmla="*/ 419360 w 1303698"/>
                <a:gd name="connsiteY76" fmla="*/ 942049 h 1355913"/>
                <a:gd name="connsiteX77" fmla="*/ 419360 w 1303698"/>
                <a:gd name="connsiteY77" fmla="*/ 863453 h 1355913"/>
                <a:gd name="connsiteX78" fmla="*/ 419360 w 1303698"/>
                <a:gd name="connsiteY78" fmla="*/ 782110 h 1355913"/>
                <a:gd name="connsiteX79" fmla="*/ 406719 w 1303698"/>
                <a:gd name="connsiteY79" fmla="*/ 768369 h 1355913"/>
                <a:gd name="connsiteX80" fmla="*/ 555116 w 1303698"/>
                <a:gd name="connsiteY80" fmla="*/ 723300 h 1355913"/>
                <a:gd name="connsiteX81" fmla="*/ 544674 w 1303698"/>
                <a:gd name="connsiteY81" fmla="*/ 734842 h 1355913"/>
                <a:gd name="connsiteX82" fmla="*/ 545223 w 1303698"/>
                <a:gd name="connsiteY82" fmla="*/ 944797 h 1355913"/>
                <a:gd name="connsiteX83" fmla="*/ 556765 w 1303698"/>
                <a:gd name="connsiteY83" fmla="*/ 956339 h 1355913"/>
                <a:gd name="connsiteX84" fmla="*/ 600185 w 1303698"/>
                <a:gd name="connsiteY84" fmla="*/ 956339 h 1355913"/>
                <a:gd name="connsiteX85" fmla="*/ 615025 w 1303698"/>
                <a:gd name="connsiteY85" fmla="*/ 941499 h 1355913"/>
                <a:gd name="connsiteX86" fmla="*/ 615025 w 1303698"/>
                <a:gd name="connsiteY86" fmla="*/ 866751 h 1355913"/>
                <a:gd name="connsiteX87" fmla="*/ 621071 w 1303698"/>
                <a:gd name="connsiteY87" fmla="*/ 853010 h 1355913"/>
                <a:gd name="connsiteX88" fmla="*/ 637559 w 1303698"/>
                <a:gd name="connsiteY88" fmla="*/ 827728 h 1355913"/>
                <a:gd name="connsiteX89" fmla="*/ 625468 w 1303698"/>
                <a:gd name="connsiteY89" fmla="*/ 816735 h 1355913"/>
                <a:gd name="connsiteX90" fmla="*/ 585895 w 1303698"/>
                <a:gd name="connsiteY90" fmla="*/ 816735 h 1355913"/>
                <a:gd name="connsiteX91" fmla="*/ 567208 w 1303698"/>
                <a:gd name="connsiteY91" fmla="*/ 798598 h 1355913"/>
                <a:gd name="connsiteX92" fmla="*/ 567208 w 1303698"/>
                <a:gd name="connsiteY92" fmla="*/ 767819 h 1355913"/>
                <a:gd name="connsiteX93" fmla="*/ 566659 w 1303698"/>
                <a:gd name="connsiteY93" fmla="*/ 767819 h 1355913"/>
                <a:gd name="connsiteX94" fmla="*/ 566659 w 1303698"/>
                <a:gd name="connsiteY94" fmla="*/ 735392 h 1355913"/>
                <a:gd name="connsiteX95" fmla="*/ 555116 w 1303698"/>
                <a:gd name="connsiteY95" fmla="*/ 723300 h 1355913"/>
                <a:gd name="connsiteX96" fmla="*/ 509498 w 1303698"/>
                <a:gd name="connsiteY96" fmla="*/ 565559 h 1355913"/>
                <a:gd name="connsiteX97" fmla="*/ 495208 w 1303698"/>
                <a:gd name="connsiteY97" fmla="*/ 572704 h 1355913"/>
                <a:gd name="connsiteX98" fmla="*/ 502353 w 1303698"/>
                <a:gd name="connsiteY98" fmla="*/ 601284 h 1355913"/>
                <a:gd name="connsiteX99" fmla="*/ 545223 w 1303698"/>
                <a:gd name="connsiteY99" fmla="*/ 674384 h 1355913"/>
                <a:gd name="connsiteX100" fmla="*/ 571605 w 1303698"/>
                <a:gd name="connsiteY100" fmla="*/ 702964 h 1355913"/>
                <a:gd name="connsiteX101" fmla="*/ 578750 w 1303698"/>
                <a:gd name="connsiteY101" fmla="*/ 703514 h 1355913"/>
                <a:gd name="connsiteX102" fmla="*/ 588643 w 1303698"/>
                <a:gd name="connsiteY102" fmla="*/ 715056 h 1355913"/>
                <a:gd name="connsiteX103" fmla="*/ 588093 w 1303698"/>
                <a:gd name="connsiteY103" fmla="*/ 767270 h 1355913"/>
                <a:gd name="connsiteX104" fmla="*/ 613376 w 1303698"/>
                <a:gd name="connsiteY104" fmla="*/ 794751 h 1355913"/>
                <a:gd name="connsiteX105" fmla="*/ 617773 w 1303698"/>
                <a:gd name="connsiteY105" fmla="*/ 795300 h 1355913"/>
                <a:gd name="connsiteX106" fmla="*/ 637559 w 1303698"/>
                <a:gd name="connsiteY106" fmla="*/ 783758 h 1355913"/>
                <a:gd name="connsiteX107" fmla="*/ 620521 w 1303698"/>
                <a:gd name="connsiteY107" fmla="*/ 754629 h 1355913"/>
                <a:gd name="connsiteX108" fmla="*/ 597987 w 1303698"/>
                <a:gd name="connsiteY108" fmla="*/ 731545 h 1355913"/>
                <a:gd name="connsiteX109" fmla="*/ 597987 w 1303698"/>
                <a:gd name="connsiteY109" fmla="*/ 656796 h 1355913"/>
                <a:gd name="connsiteX110" fmla="*/ 597437 w 1303698"/>
                <a:gd name="connsiteY110" fmla="*/ 656796 h 1355913"/>
                <a:gd name="connsiteX111" fmla="*/ 597437 w 1303698"/>
                <a:gd name="connsiteY111" fmla="*/ 580949 h 1355913"/>
                <a:gd name="connsiteX112" fmla="*/ 582597 w 1303698"/>
                <a:gd name="connsiteY112" fmla="*/ 565559 h 1355913"/>
                <a:gd name="connsiteX113" fmla="*/ 509498 w 1303698"/>
                <a:gd name="connsiteY113" fmla="*/ 565559 h 1355913"/>
                <a:gd name="connsiteX114" fmla="*/ 1099240 w 1303698"/>
                <a:gd name="connsiteY114" fmla="*/ 0 h 1355913"/>
                <a:gd name="connsiteX115" fmla="*/ 1179484 w 1303698"/>
                <a:gd name="connsiteY115" fmla="*/ 0 h 1355913"/>
                <a:gd name="connsiteX116" fmla="*/ 1216309 w 1303698"/>
                <a:gd name="connsiteY116" fmla="*/ 756827 h 1355913"/>
                <a:gd name="connsiteX117" fmla="*/ 1303698 w 1303698"/>
                <a:gd name="connsiteY117" fmla="*/ 758476 h 1355913"/>
                <a:gd name="connsiteX118" fmla="*/ 1301500 w 1303698"/>
                <a:gd name="connsiteY118" fmla="*/ 1355913 h 1355913"/>
                <a:gd name="connsiteX119" fmla="*/ 0 w 1303698"/>
                <a:gd name="connsiteY119" fmla="*/ 1355913 h 1355913"/>
                <a:gd name="connsiteX120" fmla="*/ 2199 w 1303698"/>
                <a:gd name="connsiteY120" fmla="*/ 951942 h 1355913"/>
                <a:gd name="connsiteX121" fmla="*/ 149497 w 1303698"/>
                <a:gd name="connsiteY121" fmla="*/ 867850 h 1355913"/>
                <a:gd name="connsiteX122" fmla="*/ 190719 w 1303698"/>
                <a:gd name="connsiteY122" fmla="*/ 943698 h 1355913"/>
                <a:gd name="connsiteX123" fmla="*/ 325925 w 1303698"/>
                <a:gd name="connsiteY123" fmla="*/ 867300 h 1355913"/>
                <a:gd name="connsiteX124" fmla="*/ 364398 w 1303698"/>
                <a:gd name="connsiteY124" fmla="*/ 938751 h 1355913"/>
                <a:gd name="connsiteX125" fmla="*/ 366047 w 1303698"/>
                <a:gd name="connsiteY125" fmla="*/ 767270 h 1355913"/>
                <a:gd name="connsiteX126" fmla="*/ 391879 w 1303698"/>
                <a:gd name="connsiteY126" fmla="*/ 741987 h 1355913"/>
                <a:gd name="connsiteX127" fmla="*/ 419910 w 1303698"/>
                <a:gd name="connsiteY127" fmla="*/ 714506 h 1355913"/>
                <a:gd name="connsiteX128" fmla="*/ 419910 w 1303698"/>
                <a:gd name="connsiteY128" fmla="*/ 661193 h 1355913"/>
                <a:gd name="connsiteX129" fmla="*/ 454536 w 1303698"/>
                <a:gd name="connsiteY129" fmla="*/ 606231 h 1355913"/>
                <a:gd name="connsiteX130" fmla="*/ 467727 w 1303698"/>
                <a:gd name="connsiteY130" fmla="*/ 584796 h 1355913"/>
                <a:gd name="connsiteX131" fmla="*/ 467177 w 1303698"/>
                <a:gd name="connsiteY131" fmla="*/ 555116 h 1355913"/>
                <a:gd name="connsiteX132" fmla="*/ 482017 w 1303698"/>
                <a:gd name="connsiteY132" fmla="*/ 539178 h 1355913"/>
                <a:gd name="connsiteX133" fmla="*/ 607330 w 1303698"/>
                <a:gd name="connsiteY133" fmla="*/ 539178 h 1355913"/>
                <a:gd name="connsiteX134" fmla="*/ 624368 w 1303698"/>
                <a:gd name="connsiteY134" fmla="*/ 558414 h 1355913"/>
                <a:gd name="connsiteX135" fmla="*/ 624368 w 1303698"/>
                <a:gd name="connsiteY135" fmla="*/ 673834 h 1355913"/>
                <a:gd name="connsiteX136" fmla="*/ 626017 w 1303698"/>
                <a:gd name="connsiteY136" fmla="*/ 717254 h 1355913"/>
                <a:gd name="connsiteX137" fmla="*/ 632063 w 1303698"/>
                <a:gd name="connsiteY137" fmla="*/ 726598 h 1355913"/>
                <a:gd name="connsiteX138" fmla="*/ 637010 w 1303698"/>
                <a:gd name="connsiteY138" fmla="*/ 717804 h 1355913"/>
                <a:gd name="connsiteX139" fmla="*/ 637010 w 1303698"/>
                <a:gd name="connsiteY139" fmla="*/ 690873 h 1355913"/>
                <a:gd name="connsiteX140" fmla="*/ 653498 w 1303698"/>
                <a:gd name="connsiteY140" fmla="*/ 674384 h 1355913"/>
                <a:gd name="connsiteX141" fmla="*/ 671086 w 1303698"/>
                <a:gd name="connsiteY141" fmla="*/ 658445 h 1355913"/>
                <a:gd name="connsiteX142" fmla="*/ 695819 w 1303698"/>
                <a:gd name="connsiteY142" fmla="*/ 611727 h 1355913"/>
                <a:gd name="connsiteX143" fmla="*/ 715056 w 1303698"/>
                <a:gd name="connsiteY143" fmla="*/ 594140 h 1355913"/>
                <a:gd name="connsiteX144" fmla="*/ 753529 w 1303698"/>
                <a:gd name="connsiteY144" fmla="*/ 597987 h 1355913"/>
                <a:gd name="connsiteX145" fmla="*/ 762323 w 1303698"/>
                <a:gd name="connsiteY145" fmla="*/ 606231 h 1355913"/>
                <a:gd name="connsiteX146" fmla="*/ 795850 w 1303698"/>
                <a:gd name="connsiteY146" fmla="*/ 665590 h 1355913"/>
                <a:gd name="connsiteX147" fmla="*/ 795850 w 1303698"/>
                <a:gd name="connsiteY147" fmla="*/ 765071 h 1355913"/>
                <a:gd name="connsiteX148" fmla="*/ 862903 w 1303698"/>
                <a:gd name="connsiteY148" fmla="*/ 761773 h 1355913"/>
                <a:gd name="connsiteX149" fmla="*/ 898079 w 1303698"/>
                <a:gd name="connsiteY149" fmla="*/ 155543 h 1355913"/>
                <a:gd name="connsiteX150" fmla="*/ 979973 w 1303698"/>
                <a:gd name="connsiteY150" fmla="*/ 155543 h 1355913"/>
                <a:gd name="connsiteX151" fmla="*/ 1016797 w 1303698"/>
                <a:gd name="connsiteY151" fmla="*/ 759026 h 1355913"/>
                <a:gd name="connsiteX152" fmla="*/ 1063515 w 1303698"/>
                <a:gd name="connsiteY152"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03698" h="1355913">
                  <a:moveTo>
                    <a:pt x="91855" y="1312553"/>
                  </a:moveTo>
                  <a:lnTo>
                    <a:pt x="91855" y="1330841"/>
                  </a:lnTo>
                  <a:lnTo>
                    <a:pt x="274735" y="1330841"/>
                  </a:lnTo>
                  <a:lnTo>
                    <a:pt x="274735" y="1312553"/>
                  </a:lnTo>
                  <a:close/>
                  <a:moveTo>
                    <a:pt x="91855" y="1284733"/>
                  </a:moveTo>
                  <a:lnTo>
                    <a:pt x="91855" y="1303021"/>
                  </a:lnTo>
                  <a:lnTo>
                    <a:pt x="274735" y="1303021"/>
                  </a:lnTo>
                  <a:lnTo>
                    <a:pt x="274735" y="1284733"/>
                  </a:lnTo>
                  <a:close/>
                  <a:moveTo>
                    <a:pt x="91855" y="1256914"/>
                  </a:moveTo>
                  <a:lnTo>
                    <a:pt x="91855" y="1275202"/>
                  </a:lnTo>
                  <a:lnTo>
                    <a:pt x="274735" y="1275202"/>
                  </a:lnTo>
                  <a:lnTo>
                    <a:pt x="274735" y="1256914"/>
                  </a:lnTo>
                  <a:close/>
                  <a:moveTo>
                    <a:pt x="91855" y="1229095"/>
                  </a:moveTo>
                  <a:lnTo>
                    <a:pt x="91855" y="1247383"/>
                  </a:lnTo>
                  <a:lnTo>
                    <a:pt x="274735" y="1247383"/>
                  </a:lnTo>
                  <a:lnTo>
                    <a:pt x="274735" y="1229095"/>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2"/>
            </a:solidFill>
            <a:ln w="9525"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126326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229281B-19A9-4B8B-B0D8-8EF447EBB736}"/>
              </a:ext>
            </a:extLst>
          </p:cNvPr>
          <p:cNvGrpSpPr/>
          <p:nvPr/>
        </p:nvGrpSpPr>
        <p:grpSpPr>
          <a:xfrm>
            <a:off x="727771" y="1593695"/>
            <a:ext cx="5067597" cy="4615133"/>
            <a:chOff x="580727" y="-1101880"/>
            <a:chExt cx="5067597" cy="4615133"/>
          </a:xfrm>
        </p:grpSpPr>
        <p:sp>
          <p:nvSpPr>
            <p:cNvPr id="29" name="Graphic 27">
              <a:extLst>
                <a:ext uri="{FF2B5EF4-FFF2-40B4-BE49-F238E27FC236}">
                  <a16:creationId xmlns:a16="http://schemas.microsoft.com/office/drawing/2014/main" id="{FA295B3A-2469-4321-9012-2584D11573B2}"/>
                </a:ext>
              </a:extLst>
            </p:cNvPr>
            <p:cNvSpPr/>
            <p:nvPr/>
          </p:nvSpPr>
          <p:spPr>
            <a:xfrm rot="60000">
              <a:off x="580727" y="-1101880"/>
              <a:ext cx="5067597" cy="4615133"/>
            </a:xfrm>
            <a:custGeom>
              <a:avLst/>
              <a:gdLst>
                <a:gd name="connsiteX0" fmla="*/ 2941389 w 4800600"/>
                <a:gd name="connsiteY0" fmla="*/ 337317 h 4371975"/>
                <a:gd name="connsiteX1" fmla="*/ 4699705 w 4800600"/>
                <a:gd name="connsiteY1" fmla="*/ 3252920 h 4371975"/>
                <a:gd name="connsiteX2" fmla="*/ 4115822 w 4800600"/>
                <a:gd name="connsiteY2" fmla="*/ 4310195 h 4371975"/>
                <a:gd name="connsiteX3" fmla="*/ 711587 w 4800600"/>
                <a:gd name="connsiteY3" fmla="*/ 4374965 h 4371975"/>
                <a:gd name="connsiteX4" fmla="*/ 87699 w 4800600"/>
                <a:gd name="connsiteY4" fmla="*/ 3340550 h 4371975"/>
                <a:gd name="connsiteX5" fmla="*/ 1733620 w 4800600"/>
                <a:gd name="connsiteY5" fmla="*/ 360177 h 4371975"/>
                <a:gd name="connsiteX6" fmla="*/ 2941389 w 4800600"/>
                <a:gd name="connsiteY6" fmla="*/ 337317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0600" h="4371975">
                  <a:moveTo>
                    <a:pt x="2941389" y="337317"/>
                  </a:moveTo>
                  <a:lnTo>
                    <a:pt x="4699705" y="3252920"/>
                  </a:lnTo>
                  <a:cubicBezTo>
                    <a:pt x="4976882" y="3712977"/>
                    <a:pt x="4653032" y="4299717"/>
                    <a:pt x="4115822" y="4310195"/>
                  </a:cubicBezTo>
                  <a:lnTo>
                    <a:pt x="711587" y="4374965"/>
                  </a:lnTo>
                  <a:cubicBezTo>
                    <a:pt x="175329" y="4385442"/>
                    <a:pt x="-171381" y="3810132"/>
                    <a:pt x="87699" y="3340550"/>
                  </a:cubicBezTo>
                  <a:lnTo>
                    <a:pt x="1733620" y="360177"/>
                  </a:lnTo>
                  <a:cubicBezTo>
                    <a:pt x="1992700" y="-109405"/>
                    <a:pt x="2664212" y="-122740"/>
                    <a:pt x="2941389" y="337317"/>
                  </a:cubicBezTo>
                  <a:close/>
                </a:path>
              </a:pathLst>
            </a:custGeom>
            <a:solidFill>
              <a:schemeClr val="bg1">
                <a:lumMod val="85000"/>
              </a:schemeClr>
            </a:solidFill>
            <a:ln w="9525" cap="flat">
              <a:noFill/>
              <a:prstDash val="solid"/>
              <a:miter/>
            </a:ln>
          </p:spPr>
          <p:txBody>
            <a:bodyPr rtlCol="0" anchor="ctr"/>
            <a:lstStyle/>
            <a:p>
              <a:endParaRPr lang="en-US" dirty="0"/>
            </a:p>
          </p:txBody>
        </p:sp>
        <p:sp>
          <p:nvSpPr>
            <p:cNvPr id="30" name="Graphic 27">
              <a:extLst>
                <a:ext uri="{FF2B5EF4-FFF2-40B4-BE49-F238E27FC236}">
                  <a16:creationId xmlns:a16="http://schemas.microsoft.com/office/drawing/2014/main" id="{A6A8181F-CC04-40BF-AE79-DEC0A6ED09A9}"/>
                </a:ext>
              </a:extLst>
            </p:cNvPr>
            <p:cNvSpPr/>
            <p:nvPr/>
          </p:nvSpPr>
          <p:spPr>
            <a:xfrm rot="60000">
              <a:off x="867482" y="-793954"/>
              <a:ext cx="4475037" cy="4075480"/>
            </a:xfrm>
            <a:custGeom>
              <a:avLst/>
              <a:gdLst>
                <a:gd name="connsiteX0" fmla="*/ 2941389 w 4800600"/>
                <a:gd name="connsiteY0" fmla="*/ 337317 h 4371975"/>
                <a:gd name="connsiteX1" fmla="*/ 4699705 w 4800600"/>
                <a:gd name="connsiteY1" fmla="*/ 3252920 h 4371975"/>
                <a:gd name="connsiteX2" fmla="*/ 4115822 w 4800600"/>
                <a:gd name="connsiteY2" fmla="*/ 4310195 h 4371975"/>
                <a:gd name="connsiteX3" fmla="*/ 711587 w 4800600"/>
                <a:gd name="connsiteY3" fmla="*/ 4374965 h 4371975"/>
                <a:gd name="connsiteX4" fmla="*/ 87699 w 4800600"/>
                <a:gd name="connsiteY4" fmla="*/ 3340550 h 4371975"/>
                <a:gd name="connsiteX5" fmla="*/ 1733620 w 4800600"/>
                <a:gd name="connsiteY5" fmla="*/ 360177 h 4371975"/>
                <a:gd name="connsiteX6" fmla="*/ 2941389 w 4800600"/>
                <a:gd name="connsiteY6" fmla="*/ 337317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0600" h="4371975">
                  <a:moveTo>
                    <a:pt x="2941389" y="337317"/>
                  </a:moveTo>
                  <a:lnTo>
                    <a:pt x="4699705" y="3252920"/>
                  </a:lnTo>
                  <a:cubicBezTo>
                    <a:pt x="4976882" y="3712977"/>
                    <a:pt x="4653032" y="4299717"/>
                    <a:pt x="4115822" y="4310195"/>
                  </a:cubicBezTo>
                  <a:lnTo>
                    <a:pt x="711587" y="4374965"/>
                  </a:lnTo>
                  <a:cubicBezTo>
                    <a:pt x="175329" y="4385442"/>
                    <a:pt x="-171381" y="3810132"/>
                    <a:pt x="87699" y="3340550"/>
                  </a:cubicBezTo>
                  <a:lnTo>
                    <a:pt x="1733620" y="360177"/>
                  </a:lnTo>
                  <a:cubicBezTo>
                    <a:pt x="1992700" y="-109405"/>
                    <a:pt x="2664212" y="-122740"/>
                    <a:pt x="2941389" y="337317"/>
                  </a:cubicBezTo>
                  <a:close/>
                </a:path>
              </a:pathLst>
            </a:custGeom>
            <a:solidFill>
              <a:schemeClr val="bg1"/>
            </a:solidFill>
            <a:ln w="9525" cap="flat">
              <a:noFill/>
              <a:prstDash val="solid"/>
              <a:miter/>
            </a:ln>
          </p:spPr>
          <p:txBody>
            <a:bodyPr rtlCol="0" anchor="ctr"/>
            <a:lstStyle/>
            <a:p>
              <a:endParaRPr lang="en-US" dirty="0"/>
            </a:p>
          </p:txBody>
        </p:sp>
      </p:grpSp>
      <p:sp>
        <p:nvSpPr>
          <p:cNvPr id="35" name="Rectangle: Rounded Corners 34">
            <a:extLst>
              <a:ext uri="{FF2B5EF4-FFF2-40B4-BE49-F238E27FC236}">
                <a16:creationId xmlns:a16="http://schemas.microsoft.com/office/drawing/2014/main" id="{D917F4B5-22AF-4C44-BD0B-54356F64B742}"/>
              </a:ext>
            </a:extLst>
          </p:cNvPr>
          <p:cNvSpPr/>
          <p:nvPr/>
        </p:nvSpPr>
        <p:spPr>
          <a:xfrm rot="14190664">
            <a:off x="1973090" y="3386847"/>
            <a:ext cx="405294" cy="2072240"/>
          </a:xfrm>
          <a:prstGeom prst="roundRect">
            <a:avLst>
              <a:gd name="adj" fmla="val 50000"/>
            </a:avLst>
          </a:prstGeom>
          <a:gradFill>
            <a:gsLst>
              <a:gs pos="0">
                <a:schemeClr val="accent3"/>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F5CB2717-6ED5-45FB-9317-20878003F687}"/>
              </a:ext>
            </a:extLst>
          </p:cNvPr>
          <p:cNvSpPr/>
          <p:nvPr/>
        </p:nvSpPr>
        <p:spPr>
          <a:xfrm rot="18091456">
            <a:off x="3545278" y="4110745"/>
            <a:ext cx="405294" cy="2072240"/>
          </a:xfrm>
          <a:prstGeom prst="roundRect">
            <a:avLst>
              <a:gd name="adj" fmla="val 50000"/>
            </a:avLst>
          </a:prstGeom>
          <a:gradFill>
            <a:gsLst>
              <a:gs pos="0">
                <a:schemeClr val="accent6"/>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96DB0671-E809-4F41-8814-C46ADFDA5A13}"/>
              </a:ext>
            </a:extLst>
          </p:cNvPr>
          <p:cNvSpPr/>
          <p:nvPr/>
        </p:nvSpPr>
        <p:spPr>
          <a:xfrm rot="19725368">
            <a:off x="3068448" y="2392880"/>
            <a:ext cx="405294" cy="2072240"/>
          </a:xfrm>
          <a:prstGeom prst="roundRect">
            <a:avLst>
              <a:gd name="adj" fmla="val 50000"/>
            </a:avLst>
          </a:prstGeom>
          <a:gradFill>
            <a:gsLst>
              <a:gs pos="0">
                <a:schemeClr val="accent1"/>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339509"/>
            <a:ext cx="11573197" cy="973459"/>
          </a:xfrm>
          <a:prstGeom prst="rect">
            <a:avLst/>
          </a:prstGeom>
        </p:spPr>
        <p:txBody>
          <a:bodyPr/>
          <a:lstStyle/>
          <a:p>
            <a:r>
              <a:rPr lang="en-US" sz="4000" dirty="0"/>
              <a:t>Why Supply Chain Risk Management Matters ?</a:t>
            </a:r>
          </a:p>
        </p:txBody>
      </p:sp>
      <p:grpSp>
        <p:nvGrpSpPr>
          <p:cNvPr id="17" name="Group 16">
            <a:extLst>
              <a:ext uri="{FF2B5EF4-FFF2-40B4-BE49-F238E27FC236}">
                <a16:creationId xmlns:a16="http://schemas.microsoft.com/office/drawing/2014/main" id="{3B8A24D0-1CAB-4E06-AC58-D5EB3250D662}"/>
              </a:ext>
            </a:extLst>
          </p:cNvPr>
          <p:cNvGrpSpPr/>
          <p:nvPr/>
        </p:nvGrpSpPr>
        <p:grpSpPr>
          <a:xfrm>
            <a:off x="2589156" y="3607844"/>
            <a:ext cx="1344828" cy="1344828"/>
            <a:chOff x="1089413" y="2131797"/>
            <a:chExt cx="2968238" cy="2968238"/>
          </a:xfrm>
        </p:grpSpPr>
        <p:sp>
          <p:nvSpPr>
            <p:cNvPr id="16" name="Freeform: Shape 15">
              <a:extLst>
                <a:ext uri="{FF2B5EF4-FFF2-40B4-BE49-F238E27FC236}">
                  <a16:creationId xmlns:a16="http://schemas.microsoft.com/office/drawing/2014/main" id="{02CDC10F-CBC6-43C7-AFD5-1C0B1A578724}"/>
                </a:ext>
              </a:extLst>
            </p:cNvPr>
            <p:cNvSpPr/>
            <p:nvPr/>
          </p:nvSpPr>
          <p:spPr>
            <a:xfrm>
              <a:off x="1089413" y="2131797"/>
              <a:ext cx="2968238" cy="2968238"/>
            </a:xfrm>
            <a:custGeom>
              <a:avLst/>
              <a:gdLst>
                <a:gd name="connsiteX0" fmla="*/ 1484119 w 2968238"/>
                <a:gd name="connsiteY0" fmla="*/ 1312669 h 2968238"/>
                <a:gd name="connsiteX1" fmla="*/ 1312669 w 2968238"/>
                <a:gd name="connsiteY1" fmla="*/ 1484119 h 2968238"/>
                <a:gd name="connsiteX2" fmla="*/ 1484119 w 2968238"/>
                <a:gd name="connsiteY2" fmla="*/ 1655569 h 2968238"/>
                <a:gd name="connsiteX3" fmla="*/ 1655569 w 2968238"/>
                <a:gd name="connsiteY3" fmla="*/ 1484119 h 2968238"/>
                <a:gd name="connsiteX4" fmla="*/ 1484119 w 2968238"/>
                <a:gd name="connsiteY4" fmla="*/ 1312669 h 2968238"/>
                <a:gd name="connsiteX5" fmla="*/ 1484119 w 2968238"/>
                <a:gd name="connsiteY5" fmla="*/ 0 h 2968238"/>
                <a:gd name="connsiteX6" fmla="*/ 2968238 w 2968238"/>
                <a:gd name="connsiteY6" fmla="*/ 1484119 h 2968238"/>
                <a:gd name="connsiteX7" fmla="*/ 1484119 w 2968238"/>
                <a:gd name="connsiteY7" fmla="*/ 2968238 h 2968238"/>
                <a:gd name="connsiteX8" fmla="*/ 0 w 2968238"/>
                <a:gd name="connsiteY8" fmla="*/ 1484119 h 2968238"/>
                <a:gd name="connsiteX9" fmla="*/ 1484119 w 2968238"/>
                <a:gd name="connsiteY9" fmla="*/ 0 h 296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8238" h="2968238">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4646DB8B-DCF6-4FBC-A6DF-36A7A5069314}"/>
                </a:ext>
              </a:extLst>
            </p:cNvPr>
            <p:cNvSpPr/>
            <p:nvPr/>
          </p:nvSpPr>
          <p:spPr>
            <a:xfrm>
              <a:off x="1234570" y="2279534"/>
              <a:ext cx="2678023" cy="2676273"/>
            </a:xfrm>
            <a:custGeom>
              <a:avLst/>
              <a:gdLst>
                <a:gd name="connsiteX0" fmla="*/ 1338961 w 2678023"/>
                <a:gd name="connsiteY0" fmla="*/ 855269 h 2676273"/>
                <a:gd name="connsiteX1" fmla="*/ 857849 w 2678023"/>
                <a:gd name="connsiteY1" fmla="*/ 1336381 h 2676273"/>
                <a:gd name="connsiteX2" fmla="*/ 1338961 w 2678023"/>
                <a:gd name="connsiteY2" fmla="*/ 1817493 h 2676273"/>
                <a:gd name="connsiteX3" fmla="*/ 1820073 w 2678023"/>
                <a:gd name="connsiteY3" fmla="*/ 1336381 h 2676273"/>
                <a:gd name="connsiteX4" fmla="*/ 1338961 w 2678023"/>
                <a:gd name="connsiteY4" fmla="*/ 855269 h 2676273"/>
                <a:gd name="connsiteX5" fmla="*/ 1338961 w 2678023"/>
                <a:gd name="connsiteY5" fmla="*/ 545806 h 2676273"/>
                <a:gd name="connsiteX6" fmla="*/ 2129536 w 2678023"/>
                <a:gd name="connsiteY6" fmla="*/ 1336381 h 2676273"/>
                <a:gd name="connsiteX7" fmla="*/ 1338961 w 2678023"/>
                <a:gd name="connsiteY7" fmla="*/ 2126956 h 2676273"/>
                <a:gd name="connsiteX8" fmla="*/ 548386 w 2678023"/>
                <a:gd name="connsiteY8" fmla="*/ 1336381 h 2676273"/>
                <a:gd name="connsiteX9" fmla="*/ 1338961 w 2678023"/>
                <a:gd name="connsiteY9" fmla="*/ 545806 h 2676273"/>
                <a:gd name="connsiteX10" fmla="*/ 1340068 w 2678023"/>
                <a:gd name="connsiteY10" fmla="*/ 359376 h 2676273"/>
                <a:gd name="connsiteX11" fmla="*/ 361775 w 2678023"/>
                <a:gd name="connsiteY11" fmla="*/ 1331995 h 2676273"/>
                <a:gd name="connsiteX12" fmla="*/ 1338521 w 2678023"/>
                <a:gd name="connsiteY12" fmla="*/ 2312868 h 2676273"/>
                <a:gd name="connsiteX13" fmla="*/ 2316814 w 2678023"/>
                <a:gd name="connsiteY13" fmla="*/ 1335606 h 2676273"/>
                <a:gd name="connsiteX14" fmla="*/ 1340068 w 2678023"/>
                <a:gd name="connsiteY14" fmla="*/ 359376 h 2676273"/>
                <a:gd name="connsiteX15" fmla="*/ 1190637 w 2678023"/>
                <a:gd name="connsiteY15" fmla="*/ 143 h 2676273"/>
                <a:gd name="connsiteX16" fmla="*/ 1235841 w 2678023"/>
                <a:gd name="connsiteY16" fmla="*/ 48758 h 2676273"/>
                <a:gd name="connsiteX17" fmla="*/ 1269895 w 2678023"/>
                <a:gd name="connsiteY17" fmla="*/ 162273 h 2676273"/>
                <a:gd name="connsiteX18" fmla="*/ 1303434 w 2678023"/>
                <a:gd name="connsiteY18" fmla="*/ 192716 h 2676273"/>
                <a:gd name="connsiteX19" fmla="*/ 1376702 w 2678023"/>
                <a:gd name="connsiteY19" fmla="*/ 192716 h 2676273"/>
                <a:gd name="connsiteX20" fmla="*/ 1409209 w 2678023"/>
                <a:gd name="connsiteY20" fmla="*/ 163305 h 2676273"/>
                <a:gd name="connsiteX21" fmla="*/ 1447392 w 2678023"/>
                <a:gd name="connsiteY21" fmla="*/ 37922 h 2676273"/>
                <a:gd name="connsiteX22" fmla="*/ 1499505 w 2678023"/>
                <a:gd name="connsiteY22" fmla="*/ 256 h 2676273"/>
                <a:gd name="connsiteX23" fmla="*/ 1513436 w 2678023"/>
                <a:gd name="connsiteY23" fmla="*/ 772 h 2676273"/>
                <a:gd name="connsiteX24" fmla="*/ 1573290 w 2678023"/>
                <a:gd name="connsiteY24" fmla="*/ 65269 h 2676273"/>
                <a:gd name="connsiteX25" fmla="*/ 1576902 w 2678023"/>
                <a:gd name="connsiteY25" fmla="*/ 185492 h 2676273"/>
                <a:gd name="connsiteX26" fmla="*/ 1598057 w 2678023"/>
                <a:gd name="connsiteY26" fmla="*/ 220578 h 2676273"/>
                <a:gd name="connsiteX27" fmla="*/ 1674422 w 2678023"/>
                <a:gd name="connsiteY27" fmla="*/ 240702 h 2676273"/>
                <a:gd name="connsiteX28" fmla="*/ 1710540 w 2678023"/>
                <a:gd name="connsiteY28" fmla="*/ 221610 h 2676273"/>
                <a:gd name="connsiteX29" fmla="*/ 1779165 w 2678023"/>
                <a:gd name="connsiteY29" fmla="*/ 111707 h 2676273"/>
                <a:gd name="connsiteX30" fmla="*/ 1845726 w 2678023"/>
                <a:gd name="connsiteY30" fmla="*/ 88488 h 2676273"/>
                <a:gd name="connsiteX31" fmla="*/ 1857594 w 2678023"/>
                <a:gd name="connsiteY31" fmla="*/ 92616 h 2676273"/>
                <a:gd name="connsiteX32" fmla="*/ 1895260 w 2678023"/>
                <a:gd name="connsiteY32" fmla="*/ 166401 h 2676273"/>
                <a:gd name="connsiteX33" fmla="*/ 1868429 w 2678023"/>
                <a:gd name="connsiteY33" fmla="*/ 281980 h 2676273"/>
                <a:gd name="connsiteX34" fmla="*/ 1887004 w 2678023"/>
                <a:gd name="connsiteY34" fmla="*/ 332030 h 2676273"/>
                <a:gd name="connsiteX35" fmla="*/ 1946857 w 2678023"/>
                <a:gd name="connsiteY35" fmla="*/ 365052 h 2676273"/>
                <a:gd name="connsiteX36" fmla="*/ 1986588 w 2678023"/>
                <a:gd name="connsiteY36" fmla="*/ 355765 h 2676273"/>
                <a:gd name="connsiteX37" fmla="*/ 2081528 w 2678023"/>
                <a:gd name="connsiteY37" fmla="*/ 267532 h 2676273"/>
                <a:gd name="connsiteX38" fmla="*/ 2151701 w 2678023"/>
                <a:gd name="connsiteY38" fmla="*/ 261857 h 2676273"/>
                <a:gd name="connsiteX39" fmla="*/ 2155312 w 2678023"/>
                <a:gd name="connsiteY39" fmla="*/ 264437 h 2676273"/>
                <a:gd name="connsiteX40" fmla="*/ 2177500 w 2678023"/>
                <a:gd name="connsiteY40" fmla="*/ 353701 h 2676273"/>
                <a:gd name="connsiteX41" fmla="*/ 2122290 w 2678023"/>
                <a:gd name="connsiteY41" fmla="*/ 456896 h 2676273"/>
                <a:gd name="connsiteX42" fmla="*/ 2126934 w 2678023"/>
                <a:gd name="connsiteY42" fmla="*/ 505914 h 2676273"/>
                <a:gd name="connsiteX43" fmla="*/ 2173372 w 2678023"/>
                <a:gd name="connsiteY43" fmla="*/ 551836 h 2676273"/>
                <a:gd name="connsiteX44" fmla="*/ 2219810 w 2678023"/>
                <a:gd name="connsiteY44" fmla="*/ 555964 h 2676273"/>
                <a:gd name="connsiteX45" fmla="*/ 2336937 w 2678023"/>
                <a:gd name="connsiteY45" fmla="*/ 494046 h 2676273"/>
                <a:gd name="connsiteX46" fmla="*/ 2400917 w 2678023"/>
                <a:gd name="connsiteY46" fmla="*/ 507462 h 2676273"/>
                <a:gd name="connsiteX47" fmla="*/ 2420525 w 2678023"/>
                <a:gd name="connsiteY47" fmla="*/ 533777 h 2676273"/>
                <a:gd name="connsiteX48" fmla="*/ 2415365 w 2678023"/>
                <a:gd name="connsiteY48" fmla="*/ 591566 h 2676273"/>
                <a:gd name="connsiteX49" fmla="*/ 2321973 w 2678023"/>
                <a:gd name="connsiteY49" fmla="*/ 692182 h 2676273"/>
                <a:gd name="connsiteX50" fmla="*/ 2313718 w 2678023"/>
                <a:gd name="connsiteY50" fmla="*/ 733460 h 2676273"/>
                <a:gd name="connsiteX51" fmla="*/ 2349320 w 2678023"/>
                <a:gd name="connsiteY51" fmla="*/ 795377 h 2676273"/>
                <a:gd name="connsiteX52" fmla="*/ 2394726 w 2678023"/>
                <a:gd name="connsiteY52" fmla="*/ 810341 h 2676273"/>
                <a:gd name="connsiteX53" fmla="*/ 2526816 w 2678023"/>
                <a:gd name="connsiteY53" fmla="*/ 780414 h 2676273"/>
                <a:gd name="connsiteX54" fmla="*/ 2575834 w 2678023"/>
                <a:gd name="connsiteY54" fmla="*/ 803117 h 2676273"/>
                <a:gd name="connsiteX55" fmla="*/ 2591313 w 2678023"/>
                <a:gd name="connsiteY55" fmla="*/ 838719 h 2676273"/>
                <a:gd name="connsiteX56" fmla="*/ 2570158 w 2678023"/>
                <a:gd name="connsiteY56" fmla="*/ 896509 h 2676273"/>
                <a:gd name="connsiteX57" fmla="*/ 2461287 w 2678023"/>
                <a:gd name="connsiteY57" fmla="*/ 964103 h 2676273"/>
                <a:gd name="connsiteX58" fmla="*/ 2438068 w 2678023"/>
                <a:gd name="connsiteY58" fmla="*/ 1014669 h 2676273"/>
                <a:gd name="connsiteX59" fmla="*/ 2454063 w 2678023"/>
                <a:gd name="connsiteY59" fmla="*/ 1073490 h 2676273"/>
                <a:gd name="connsiteX60" fmla="*/ 2492762 w 2678023"/>
                <a:gd name="connsiteY60" fmla="*/ 1100837 h 2676273"/>
                <a:gd name="connsiteX61" fmla="*/ 2628464 w 2678023"/>
                <a:gd name="connsiteY61" fmla="*/ 1105997 h 2676273"/>
                <a:gd name="connsiteX62" fmla="*/ 2672322 w 2678023"/>
                <a:gd name="connsiteY62" fmla="*/ 1140567 h 2676273"/>
                <a:gd name="connsiteX63" fmla="*/ 2677998 w 2678023"/>
                <a:gd name="connsiteY63" fmla="*/ 1182361 h 2676273"/>
                <a:gd name="connsiteX64" fmla="*/ 2644459 w 2678023"/>
                <a:gd name="connsiteY64" fmla="*/ 1229831 h 2676273"/>
                <a:gd name="connsiteX65" fmla="*/ 2522172 w 2678023"/>
                <a:gd name="connsiteY65" fmla="*/ 1267498 h 2676273"/>
                <a:gd name="connsiteX66" fmla="*/ 2483990 w 2678023"/>
                <a:gd name="connsiteY66" fmla="*/ 1315999 h 2676273"/>
                <a:gd name="connsiteX67" fmla="*/ 2486570 w 2678023"/>
                <a:gd name="connsiteY67" fmla="*/ 1379981 h 2676273"/>
                <a:gd name="connsiteX68" fmla="*/ 2512885 w 2678023"/>
                <a:gd name="connsiteY68" fmla="*/ 1407843 h 2676273"/>
                <a:gd name="connsiteX69" fmla="*/ 2641363 w 2678023"/>
                <a:gd name="connsiteY69" fmla="*/ 1447058 h 2676273"/>
                <a:gd name="connsiteX70" fmla="*/ 2677998 w 2678023"/>
                <a:gd name="connsiteY70" fmla="*/ 1498139 h 2676273"/>
                <a:gd name="connsiteX71" fmla="*/ 2677998 w 2678023"/>
                <a:gd name="connsiteY71" fmla="*/ 1507427 h 2676273"/>
                <a:gd name="connsiteX72" fmla="*/ 2611952 w 2678023"/>
                <a:gd name="connsiteY72" fmla="*/ 1572956 h 2676273"/>
                <a:gd name="connsiteX73" fmla="*/ 2490182 w 2678023"/>
                <a:gd name="connsiteY73" fmla="*/ 1576568 h 2676273"/>
                <a:gd name="connsiteX74" fmla="*/ 2457675 w 2678023"/>
                <a:gd name="connsiteY74" fmla="*/ 1596691 h 2676273"/>
                <a:gd name="connsiteX75" fmla="*/ 2437036 w 2678023"/>
                <a:gd name="connsiteY75" fmla="*/ 1673056 h 2676273"/>
                <a:gd name="connsiteX76" fmla="*/ 2457159 w 2678023"/>
                <a:gd name="connsiteY76" fmla="*/ 1710206 h 2676273"/>
                <a:gd name="connsiteX77" fmla="*/ 2564483 w 2678023"/>
                <a:gd name="connsiteY77" fmla="*/ 1777283 h 2676273"/>
                <a:gd name="connsiteX78" fmla="*/ 2588733 w 2678023"/>
                <a:gd name="connsiteY78" fmla="*/ 1845908 h 2676273"/>
                <a:gd name="connsiteX79" fmla="*/ 2571706 w 2678023"/>
                <a:gd name="connsiteY79" fmla="*/ 1880995 h 2676273"/>
                <a:gd name="connsiteX80" fmla="*/ 2538684 w 2678023"/>
                <a:gd name="connsiteY80" fmla="*/ 1897506 h 2676273"/>
                <a:gd name="connsiteX81" fmla="*/ 2456643 w 2678023"/>
                <a:gd name="connsiteY81" fmla="*/ 1879447 h 2676273"/>
                <a:gd name="connsiteX82" fmla="*/ 2389566 w 2678023"/>
                <a:gd name="connsiteY82" fmla="*/ 1863967 h 2676273"/>
                <a:gd name="connsiteX83" fmla="*/ 2354479 w 2678023"/>
                <a:gd name="connsiteY83" fmla="*/ 1874803 h 2676273"/>
                <a:gd name="connsiteX84" fmla="*/ 2312170 w 2678023"/>
                <a:gd name="connsiteY84" fmla="*/ 1950652 h 2676273"/>
                <a:gd name="connsiteX85" fmla="*/ 2322489 w 2678023"/>
                <a:gd name="connsiteY85" fmla="*/ 1983158 h 2676273"/>
                <a:gd name="connsiteX86" fmla="*/ 2412785 w 2678023"/>
                <a:gd name="connsiteY86" fmla="*/ 2080162 h 2676273"/>
                <a:gd name="connsiteX87" fmla="*/ 2418461 w 2678023"/>
                <a:gd name="connsiteY87" fmla="*/ 2146723 h 2676273"/>
                <a:gd name="connsiteX88" fmla="*/ 2414849 w 2678023"/>
                <a:gd name="connsiteY88" fmla="*/ 2151883 h 2676273"/>
                <a:gd name="connsiteX89" fmla="*/ 2324037 w 2678023"/>
                <a:gd name="connsiteY89" fmla="*/ 2174586 h 2676273"/>
                <a:gd name="connsiteX90" fmla="*/ 2219294 w 2678023"/>
                <a:gd name="connsiteY90" fmla="*/ 2118860 h 2676273"/>
                <a:gd name="connsiteX91" fmla="*/ 2178531 w 2678023"/>
                <a:gd name="connsiteY91" fmla="*/ 2120408 h 2676273"/>
                <a:gd name="connsiteX92" fmla="*/ 2125386 w 2678023"/>
                <a:gd name="connsiteY92" fmla="*/ 2172522 h 2676273"/>
                <a:gd name="connsiteX93" fmla="*/ 2122806 w 2678023"/>
                <a:gd name="connsiteY93" fmla="*/ 2217412 h 2676273"/>
                <a:gd name="connsiteX94" fmla="*/ 2184723 w 2678023"/>
                <a:gd name="connsiteY94" fmla="*/ 2334539 h 2676273"/>
                <a:gd name="connsiteX95" fmla="*/ 2174404 w 2678023"/>
                <a:gd name="connsiteY95" fmla="*/ 2395424 h 2676273"/>
                <a:gd name="connsiteX96" fmla="*/ 2164084 w 2678023"/>
                <a:gd name="connsiteY96" fmla="*/ 2404712 h 2676273"/>
                <a:gd name="connsiteX97" fmla="*/ 2075336 w 2678023"/>
                <a:gd name="connsiteY97" fmla="*/ 2401616 h 2676273"/>
                <a:gd name="connsiteX98" fmla="*/ 1988652 w 2678023"/>
                <a:gd name="connsiteY98" fmla="*/ 2320607 h 2676273"/>
                <a:gd name="connsiteX99" fmla="*/ 1944277 w 2678023"/>
                <a:gd name="connsiteY99" fmla="*/ 2311836 h 2676273"/>
                <a:gd name="connsiteX100" fmla="*/ 1883392 w 2678023"/>
                <a:gd name="connsiteY100" fmla="*/ 2346406 h 2676273"/>
                <a:gd name="connsiteX101" fmla="*/ 1868429 w 2678023"/>
                <a:gd name="connsiteY101" fmla="*/ 2391812 h 2676273"/>
                <a:gd name="connsiteX102" fmla="*/ 1899388 w 2678023"/>
                <a:gd name="connsiteY102" fmla="*/ 2526998 h 2676273"/>
                <a:gd name="connsiteX103" fmla="*/ 1879264 w 2678023"/>
                <a:gd name="connsiteY103" fmla="*/ 2571888 h 2676273"/>
                <a:gd name="connsiteX104" fmla="*/ 1841082 w 2678023"/>
                <a:gd name="connsiteY104" fmla="*/ 2588916 h 2676273"/>
                <a:gd name="connsiteX105" fmla="*/ 1782777 w 2678023"/>
                <a:gd name="connsiteY105" fmla="*/ 2568277 h 2676273"/>
                <a:gd name="connsiteX106" fmla="*/ 1715184 w 2678023"/>
                <a:gd name="connsiteY106" fmla="*/ 2459405 h 2676273"/>
                <a:gd name="connsiteX107" fmla="*/ 1664618 w 2678023"/>
                <a:gd name="connsiteY107" fmla="*/ 2435670 h 2676273"/>
                <a:gd name="connsiteX108" fmla="*/ 1610440 w 2678023"/>
                <a:gd name="connsiteY108" fmla="*/ 2450118 h 2676273"/>
                <a:gd name="connsiteX109" fmla="*/ 1577418 w 2678023"/>
                <a:gd name="connsiteY109" fmla="*/ 2495008 h 2676273"/>
                <a:gd name="connsiteX110" fmla="*/ 1573806 w 2678023"/>
                <a:gd name="connsiteY110" fmla="*/ 2616778 h 2676273"/>
                <a:gd name="connsiteX111" fmla="*/ 1526852 w 2678023"/>
                <a:gd name="connsiteY111" fmla="*/ 2672504 h 2676273"/>
                <a:gd name="connsiteX112" fmla="*/ 1497441 w 2678023"/>
                <a:gd name="connsiteY112" fmla="*/ 2676116 h 2676273"/>
                <a:gd name="connsiteX113" fmla="*/ 1449972 w 2678023"/>
                <a:gd name="connsiteY113" fmla="*/ 2644125 h 2676273"/>
                <a:gd name="connsiteX114" fmla="*/ 1410241 w 2678023"/>
                <a:gd name="connsiteY114" fmla="*/ 2514615 h 2676273"/>
                <a:gd name="connsiteX115" fmla="*/ 1373091 w 2678023"/>
                <a:gd name="connsiteY115" fmla="*/ 2482624 h 2676273"/>
                <a:gd name="connsiteX116" fmla="*/ 1304982 w 2678023"/>
                <a:gd name="connsiteY116" fmla="*/ 2483140 h 2676273"/>
                <a:gd name="connsiteX117" fmla="*/ 1271959 w 2678023"/>
                <a:gd name="connsiteY117" fmla="*/ 2511519 h 2676273"/>
                <a:gd name="connsiteX118" fmla="*/ 1234293 w 2678023"/>
                <a:gd name="connsiteY118" fmla="*/ 2633806 h 2676273"/>
                <a:gd name="connsiteX119" fmla="*/ 1170828 w 2678023"/>
                <a:gd name="connsiteY119" fmla="*/ 2674568 h 2676273"/>
                <a:gd name="connsiteX120" fmla="*/ 1106847 w 2678023"/>
                <a:gd name="connsiteY120" fmla="*/ 2602331 h 2676273"/>
                <a:gd name="connsiteX121" fmla="*/ 1103751 w 2678023"/>
                <a:gd name="connsiteY121" fmla="*/ 2491396 h 2676273"/>
                <a:gd name="connsiteX122" fmla="*/ 1080532 w 2678023"/>
                <a:gd name="connsiteY122" fmla="*/ 2454245 h 2676273"/>
                <a:gd name="connsiteX123" fmla="*/ 1005199 w 2678023"/>
                <a:gd name="connsiteY123" fmla="*/ 2435154 h 2676273"/>
                <a:gd name="connsiteX124" fmla="*/ 969080 w 2678023"/>
                <a:gd name="connsiteY124" fmla="*/ 2454245 h 2676273"/>
                <a:gd name="connsiteX125" fmla="*/ 900456 w 2678023"/>
                <a:gd name="connsiteY125" fmla="*/ 2564149 h 2676273"/>
                <a:gd name="connsiteX126" fmla="*/ 836474 w 2678023"/>
                <a:gd name="connsiteY126" fmla="*/ 2587368 h 2676273"/>
                <a:gd name="connsiteX127" fmla="*/ 831830 w 2678023"/>
                <a:gd name="connsiteY127" fmla="*/ 2585820 h 2676273"/>
                <a:gd name="connsiteX128" fmla="*/ 785392 w 2678023"/>
                <a:gd name="connsiteY128" fmla="*/ 2504811 h 2676273"/>
                <a:gd name="connsiteX129" fmla="*/ 811707 w 2678023"/>
                <a:gd name="connsiteY129" fmla="*/ 2390780 h 2676273"/>
                <a:gd name="connsiteX130" fmla="*/ 794680 w 2678023"/>
                <a:gd name="connsiteY130" fmla="*/ 2344342 h 2676273"/>
                <a:gd name="connsiteX131" fmla="*/ 739470 w 2678023"/>
                <a:gd name="connsiteY131" fmla="*/ 2312352 h 2676273"/>
                <a:gd name="connsiteX132" fmla="*/ 689421 w 2678023"/>
                <a:gd name="connsiteY132" fmla="*/ 2321639 h 2676273"/>
                <a:gd name="connsiteX133" fmla="*/ 596029 w 2678023"/>
                <a:gd name="connsiteY133" fmla="*/ 2408839 h 2676273"/>
                <a:gd name="connsiteX134" fmla="*/ 530500 w 2678023"/>
                <a:gd name="connsiteY134" fmla="*/ 2415031 h 2676273"/>
                <a:gd name="connsiteX135" fmla="*/ 521212 w 2678023"/>
                <a:gd name="connsiteY135" fmla="*/ 2408839 h 2676273"/>
                <a:gd name="connsiteX136" fmla="*/ 500573 w 2678023"/>
                <a:gd name="connsiteY136" fmla="*/ 2322671 h 2676273"/>
                <a:gd name="connsiteX137" fmla="*/ 556298 w 2678023"/>
                <a:gd name="connsiteY137" fmla="*/ 2217928 h 2676273"/>
                <a:gd name="connsiteX138" fmla="*/ 552171 w 2678023"/>
                <a:gd name="connsiteY138" fmla="*/ 2168910 h 2676273"/>
                <a:gd name="connsiteX139" fmla="*/ 505733 w 2678023"/>
                <a:gd name="connsiteY139" fmla="*/ 2122988 h 2676273"/>
                <a:gd name="connsiteX140" fmla="*/ 457747 w 2678023"/>
                <a:gd name="connsiteY140" fmla="*/ 2119376 h 2676273"/>
                <a:gd name="connsiteX141" fmla="*/ 341652 w 2678023"/>
                <a:gd name="connsiteY141" fmla="*/ 2180778 h 2676273"/>
                <a:gd name="connsiteX142" fmla="*/ 278187 w 2678023"/>
                <a:gd name="connsiteY142" fmla="*/ 2168910 h 2676273"/>
                <a:gd name="connsiteX143" fmla="*/ 274059 w 2678023"/>
                <a:gd name="connsiteY143" fmla="*/ 2164266 h 2676273"/>
                <a:gd name="connsiteX144" fmla="*/ 276639 w 2678023"/>
                <a:gd name="connsiteY144" fmla="*/ 2069326 h 2676273"/>
                <a:gd name="connsiteX145" fmla="*/ 354551 w 2678023"/>
                <a:gd name="connsiteY145" fmla="*/ 1986254 h 2676273"/>
                <a:gd name="connsiteX146" fmla="*/ 363839 w 2678023"/>
                <a:gd name="connsiteY146" fmla="*/ 1940848 h 2676273"/>
                <a:gd name="connsiteX147" fmla="*/ 328237 w 2678023"/>
                <a:gd name="connsiteY147" fmla="*/ 1878931 h 2676273"/>
                <a:gd name="connsiteX148" fmla="*/ 283347 w 2678023"/>
                <a:gd name="connsiteY148" fmla="*/ 1866031 h 2676273"/>
                <a:gd name="connsiteX149" fmla="*/ 170864 w 2678023"/>
                <a:gd name="connsiteY149" fmla="*/ 1891830 h 2676273"/>
                <a:gd name="connsiteX150" fmla="*/ 155900 w 2678023"/>
                <a:gd name="connsiteY150" fmla="*/ 1895442 h 2676273"/>
                <a:gd name="connsiteX151" fmla="*/ 100175 w 2678023"/>
                <a:gd name="connsiteY151" fmla="*/ 1868095 h 2676273"/>
                <a:gd name="connsiteX152" fmla="*/ 87275 w 2678023"/>
                <a:gd name="connsiteY152" fmla="*/ 1838169 h 2676273"/>
                <a:gd name="connsiteX153" fmla="*/ 107915 w 2678023"/>
                <a:gd name="connsiteY153" fmla="*/ 1779863 h 2676273"/>
                <a:gd name="connsiteX154" fmla="*/ 213690 w 2678023"/>
                <a:gd name="connsiteY154" fmla="*/ 1713818 h 2676273"/>
                <a:gd name="connsiteX155" fmla="*/ 238972 w 2678023"/>
                <a:gd name="connsiteY155" fmla="*/ 1654481 h 2676273"/>
                <a:gd name="connsiteX156" fmla="*/ 222977 w 2678023"/>
                <a:gd name="connsiteY156" fmla="*/ 1600819 h 2676273"/>
                <a:gd name="connsiteX157" fmla="*/ 184279 w 2678023"/>
                <a:gd name="connsiteY157" fmla="*/ 1575020 h 2676273"/>
                <a:gd name="connsiteX158" fmla="*/ 59413 w 2678023"/>
                <a:gd name="connsiteY158" fmla="*/ 1571408 h 2676273"/>
                <a:gd name="connsiteX159" fmla="*/ 3687 w 2678023"/>
                <a:gd name="connsiteY159" fmla="*/ 1524454 h 2676273"/>
                <a:gd name="connsiteX160" fmla="*/ 1623 w 2678023"/>
                <a:gd name="connsiteY160" fmla="*/ 1513619 h 2676273"/>
                <a:gd name="connsiteX161" fmla="*/ 48577 w 2678023"/>
                <a:gd name="connsiteY161" fmla="*/ 1442414 h 2676273"/>
                <a:gd name="connsiteX162" fmla="*/ 160544 w 2678023"/>
                <a:gd name="connsiteY162" fmla="*/ 1408359 h 2676273"/>
                <a:gd name="connsiteX163" fmla="*/ 194083 w 2678023"/>
                <a:gd name="connsiteY163" fmla="*/ 1370693 h 2676273"/>
                <a:gd name="connsiteX164" fmla="*/ 192534 w 2678023"/>
                <a:gd name="connsiteY164" fmla="*/ 1298972 h 2676273"/>
                <a:gd name="connsiteX165" fmla="*/ 166220 w 2678023"/>
                <a:gd name="connsiteY165" fmla="*/ 1269561 h 2676273"/>
                <a:gd name="connsiteX166" fmla="*/ 47029 w 2678023"/>
                <a:gd name="connsiteY166" fmla="*/ 1232927 h 2676273"/>
                <a:gd name="connsiteX167" fmla="*/ 1623 w 2678023"/>
                <a:gd name="connsiteY167" fmla="*/ 1166882 h 2676273"/>
                <a:gd name="connsiteX168" fmla="*/ 6267 w 2678023"/>
                <a:gd name="connsiteY168" fmla="*/ 1139535 h 2676273"/>
                <a:gd name="connsiteX169" fmla="*/ 49093 w 2678023"/>
                <a:gd name="connsiteY169" fmla="*/ 1105481 h 2676273"/>
                <a:gd name="connsiteX170" fmla="*/ 164672 w 2678023"/>
                <a:gd name="connsiteY170" fmla="*/ 1101869 h 2676273"/>
                <a:gd name="connsiteX171" fmla="*/ 181699 w 2678023"/>
                <a:gd name="connsiteY171" fmla="*/ 1101353 h 2676273"/>
                <a:gd name="connsiteX172" fmla="*/ 227621 w 2678023"/>
                <a:gd name="connsiteY172" fmla="*/ 1065234 h 2676273"/>
                <a:gd name="connsiteX173" fmla="*/ 241036 w 2678023"/>
                <a:gd name="connsiteY173" fmla="*/ 1014153 h 2676273"/>
                <a:gd name="connsiteX174" fmla="*/ 219366 w 2678023"/>
                <a:gd name="connsiteY174" fmla="*/ 965651 h 2676273"/>
                <a:gd name="connsiteX175" fmla="*/ 113590 w 2678023"/>
                <a:gd name="connsiteY175" fmla="*/ 899605 h 2676273"/>
                <a:gd name="connsiteX176" fmla="*/ 89855 w 2678023"/>
                <a:gd name="connsiteY176" fmla="*/ 832012 h 2676273"/>
                <a:gd name="connsiteX177" fmla="*/ 104818 w 2678023"/>
                <a:gd name="connsiteY177" fmla="*/ 799505 h 2676273"/>
                <a:gd name="connsiteX178" fmla="*/ 151256 w 2678023"/>
                <a:gd name="connsiteY178" fmla="*/ 779898 h 2676273"/>
                <a:gd name="connsiteX179" fmla="*/ 283347 w 2678023"/>
                <a:gd name="connsiteY179" fmla="*/ 810341 h 2676273"/>
                <a:gd name="connsiteX180" fmla="*/ 331332 w 2678023"/>
                <a:gd name="connsiteY180" fmla="*/ 794345 h 2676273"/>
                <a:gd name="connsiteX181" fmla="*/ 363839 w 2678023"/>
                <a:gd name="connsiteY181" fmla="*/ 737588 h 2676273"/>
                <a:gd name="connsiteX182" fmla="*/ 354551 w 2678023"/>
                <a:gd name="connsiteY182" fmla="*/ 689086 h 2676273"/>
                <a:gd name="connsiteX183" fmla="*/ 266835 w 2678023"/>
                <a:gd name="connsiteY183" fmla="*/ 595694 h 2676273"/>
                <a:gd name="connsiteX184" fmla="*/ 261675 w 2678023"/>
                <a:gd name="connsiteY184" fmla="*/ 529133 h 2676273"/>
                <a:gd name="connsiteX185" fmla="*/ 270447 w 2678023"/>
                <a:gd name="connsiteY185" fmla="*/ 516233 h 2676273"/>
                <a:gd name="connsiteX186" fmla="*/ 349907 w 2678023"/>
                <a:gd name="connsiteY186" fmla="*/ 498690 h 2676273"/>
                <a:gd name="connsiteX187" fmla="*/ 457231 w 2678023"/>
                <a:gd name="connsiteY187" fmla="*/ 555964 h 2676273"/>
                <a:gd name="connsiteX188" fmla="*/ 507797 w 2678023"/>
                <a:gd name="connsiteY188" fmla="*/ 551320 h 2676273"/>
                <a:gd name="connsiteX189" fmla="*/ 551139 w 2678023"/>
                <a:gd name="connsiteY189" fmla="*/ 508494 h 2676273"/>
                <a:gd name="connsiteX190" fmla="*/ 556815 w 2678023"/>
                <a:gd name="connsiteY190" fmla="*/ 456896 h 2676273"/>
                <a:gd name="connsiteX191" fmla="*/ 494381 w 2678023"/>
                <a:gd name="connsiteY191" fmla="*/ 339769 h 2676273"/>
                <a:gd name="connsiteX192" fmla="*/ 505217 w 2678023"/>
                <a:gd name="connsiteY192" fmla="*/ 280432 h 2676273"/>
                <a:gd name="connsiteX193" fmla="*/ 537723 w 2678023"/>
                <a:gd name="connsiteY193" fmla="*/ 256181 h 2676273"/>
                <a:gd name="connsiteX194" fmla="*/ 590353 w 2678023"/>
                <a:gd name="connsiteY194" fmla="*/ 261857 h 2676273"/>
                <a:gd name="connsiteX195" fmla="*/ 679617 w 2678023"/>
                <a:gd name="connsiteY195" fmla="*/ 344929 h 2676273"/>
                <a:gd name="connsiteX196" fmla="*/ 754950 w 2678023"/>
                <a:gd name="connsiteY196" fmla="*/ 355765 h 2676273"/>
                <a:gd name="connsiteX197" fmla="*/ 797260 w 2678023"/>
                <a:gd name="connsiteY197" fmla="*/ 329450 h 2676273"/>
                <a:gd name="connsiteX198" fmla="*/ 811707 w 2678023"/>
                <a:gd name="connsiteY198" fmla="*/ 285076 h 2676273"/>
                <a:gd name="connsiteX199" fmla="*/ 781781 w 2678023"/>
                <a:gd name="connsiteY199" fmla="*/ 156081 h 2676273"/>
                <a:gd name="connsiteX200" fmla="*/ 807064 w 2678023"/>
                <a:gd name="connsiteY200" fmla="*/ 100872 h 2676273"/>
                <a:gd name="connsiteX201" fmla="*/ 841634 w 2678023"/>
                <a:gd name="connsiteY201" fmla="*/ 86424 h 2676273"/>
                <a:gd name="connsiteX202" fmla="*/ 896328 w 2678023"/>
                <a:gd name="connsiteY202" fmla="*/ 106031 h 2676273"/>
                <a:gd name="connsiteX203" fmla="*/ 965469 w 2678023"/>
                <a:gd name="connsiteY203" fmla="*/ 217483 h 2676273"/>
                <a:gd name="connsiteX204" fmla="*/ 1013455 w 2678023"/>
                <a:gd name="connsiteY204" fmla="*/ 240702 h 2676273"/>
                <a:gd name="connsiteX205" fmla="*/ 1077952 w 2678023"/>
                <a:gd name="connsiteY205" fmla="*/ 222642 h 2676273"/>
                <a:gd name="connsiteX206" fmla="*/ 1101687 w 2678023"/>
                <a:gd name="connsiteY206" fmla="*/ 188072 h 2676273"/>
                <a:gd name="connsiteX207" fmla="*/ 1106847 w 2678023"/>
                <a:gd name="connsiteY207" fmla="*/ 53918 h 2676273"/>
                <a:gd name="connsiteX208" fmla="*/ 1145029 w 2678023"/>
                <a:gd name="connsiteY208" fmla="*/ 4900 h 2676273"/>
                <a:gd name="connsiteX209" fmla="*/ 1158960 w 2678023"/>
                <a:gd name="connsiteY209" fmla="*/ 1804 h 2676273"/>
                <a:gd name="connsiteX210" fmla="*/ 1190637 w 2678023"/>
                <a:gd name="connsiteY210" fmla="*/ 143 h 267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678023" h="2676273">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chemeClr val="bg1"/>
            </a:solidFill>
            <a:ln w="5155" cap="flat">
              <a:noFill/>
              <a:prstDash val="solid"/>
              <a:miter/>
            </a:ln>
          </p:spPr>
          <p:txBody>
            <a:bodyPr wrap="square" rtlCol="0" anchor="ctr">
              <a:noAutofit/>
            </a:bodyPr>
            <a:lstStyle/>
            <a:p>
              <a:endParaRPr lang="en-US" dirty="0"/>
            </a:p>
          </p:txBody>
        </p:sp>
      </p:grpSp>
      <p:grpSp>
        <p:nvGrpSpPr>
          <p:cNvPr id="18" name="Group 17">
            <a:extLst>
              <a:ext uri="{FF2B5EF4-FFF2-40B4-BE49-F238E27FC236}">
                <a16:creationId xmlns:a16="http://schemas.microsoft.com/office/drawing/2014/main" id="{DE2D978E-AA94-4CB9-82FF-B9B37356B8B2}"/>
              </a:ext>
            </a:extLst>
          </p:cNvPr>
          <p:cNvGrpSpPr/>
          <p:nvPr/>
        </p:nvGrpSpPr>
        <p:grpSpPr>
          <a:xfrm>
            <a:off x="2589156" y="1862881"/>
            <a:ext cx="1298170" cy="1298170"/>
            <a:chOff x="1089413" y="2131797"/>
            <a:chExt cx="2968238" cy="2968238"/>
          </a:xfrm>
        </p:grpSpPr>
        <p:sp>
          <p:nvSpPr>
            <p:cNvPr id="19" name="Freeform: Shape 18">
              <a:extLst>
                <a:ext uri="{FF2B5EF4-FFF2-40B4-BE49-F238E27FC236}">
                  <a16:creationId xmlns:a16="http://schemas.microsoft.com/office/drawing/2014/main" id="{D5D68A41-6763-4A09-854A-1CA93F03BB70}"/>
                </a:ext>
              </a:extLst>
            </p:cNvPr>
            <p:cNvSpPr/>
            <p:nvPr/>
          </p:nvSpPr>
          <p:spPr>
            <a:xfrm>
              <a:off x="1089413" y="2131797"/>
              <a:ext cx="2968238" cy="2968238"/>
            </a:xfrm>
            <a:custGeom>
              <a:avLst/>
              <a:gdLst>
                <a:gd name="connsiteX0" fmla="*/ 1484119 w 2968238"/>
                <a:gd name="connsiteY0" fmla="*/ 1312669 h 2968238"/>
                <a:gd name="connsiteX1" fmla="*/ 1312669 w 2968238"/>
                <a:gd name="connsiteY1" fmla="*/ 1484119 h 2968238"/>
                <a:gd name="connsiteX2" fmla="*/ 1484119 w 2968238"/>
                <a:gd name="connsiteY2" fmla="*/ 1655569 h 2968238"/>
                <a:gd name="connsiteX3" fmla="*/ 1655569 w 2968238"/>
                <a:gd name="connsiteY3" fmla="*/ 1484119 h 2968238"/>
                <a:gd name="connsiteX4" fmla="*/ 1484119 w 2968238"/>
                <a:gd name="connsiteY4" fmla="*/ 1312669 h 2968238"/>
                <a:gd name="connsiteX5" fmla="*/ 1484119 w 2968238"/>
                <a:gd name="connsiteY5" fmla="*/ 0 h 2968238"/>
                <a:gd name="connsiteX6" fmla="*/ 2968238 w 2968238"/>
                <a:gd name="connsiteY6" fmla="*/ 1484119 h 2968238"/>
                <a:gd name="connsiteX7" fmla="*/ 1484119 w 2968238"/>
                <a:gd name="connsiteY7" fmla="*/ 2968238 h 2968238"/>
                <a:gd name="connsiteX8" fmla="*/ 0 w 2968238"/>
                <a:gd name="connsiteY8" fmla="*/ 1484119 h 2968238"/>
                <a:gd name="connsiteX9" fmla="*/ 1484119 w 2968238"/>
                <a:gd name="connsiteY9" fmla="*/ 0 h 296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8238" h="2968238">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797577DB-E822-4A1F-BFFC-A4EFC505439D}"/>
                </a:ext>
              </a:extLst>
            </p:cNvPr>
            <p:cNvSpPr/>
            <p:nvPr/>
          </p:nvSpPr>
          <p:spPr>
            <a:xfrm>
              <a:off x="1234570" y="2279534"/>
              <a:ext cx="2678023" cy="2676273"/>
            </a:xfrm>
            <a:custGeom>
              <a:avLst/>
              <a:gdLst>
                <a:gd name="connsiteX0" fmla="*/ 1338961 w 2678023"/>
                <a:gd name="connsiteY0" fmla="*/ 855269 h 2676273"/>
                <a:gd name="connsiteX1" fmla="*/ 857849 w 2678023"/>
                <a:gd name="connsiteY1" fmla="*/ 1336381 h 2676273"/>
                <a:gd name="connsiteX2" fmla="*/ 1338961 w 2678023"/>
                <a:gd name="connsiteY2" fmla="*/ 1817493 h 2676273"/>
                <a:gd name="connsiteX3" fmla="*/ 1820073 w 2678023"/>
                <a:gd name="connsiteY3" fmla="*/ 1336381 h 2676273"/>
                <a:gd name="connsiteX4" fmla="*/ 1338961 w 2678023"/>
                <a:gd name="connsiteY4" fmla="*/ 855269 h 2676273"/>
                <a:gd name="connsiteX5" fmla="*/ 1338961 w 2678023"/>
                <a:gd name="connsiteY5" fmla="*/ 545806 h 2676273"/>
                <a:gd name="connsiteX6" fmla="*/ 2129536 w 2678023"/>
                <a:gd name="connsiteY6" fmla="*/ 1336381 h 2676273"/>
                <a:gd name="connsiteX7" fmla="*/ 1338961 w 2678023"/>
                <a:gd name="connsiteY7" fmla="*/ 2126956 h 2676273"/>
                <a:gd name="connsiteX8" fmla="*/ 548386 w 2678023"/>
                <a:gd name="connsiteY8" fmla="*/ 1336381 h 2676273"/>
                <a:gd name="connsiteX9" fmla="*/ 1338961 w 2678023"/>
                <a:gd name="connsiteY9" fmla="*/ 545806 h 2676273"/>
                <a:gd name="connsiteX10" fmla="*/ 1340068 w 2678023"/>
                <a:gd name="connsiteY10" fmla="*/ 359376 h 2676273"/>
                <a:gd name="connsiteX11" fmla="*/ 361775 w 2678023"/>
                <a:gd name="connsiteY11" fmla="*/ 1331995 h 2676273"/>
                <a:gd name="connsiteX12" fmla="*/ 1338521 w 2678023"/>
                <a:gd name="connsiteY12" fmla="*/ 2312868 h 2676273"/>
                <a:gd name="connsiteX13" fmla="*/ 2316814 w 2678023"/>
                <a:gd name="connsiteY13" fmla="*/ 1335606 h 2676273"/>
                <a:gd name="connsiteX14" fmla="*/ 1340068 w 2678023"/>
                <a:gd name="connsiteY14" fmla="*/ 359376 h 2676273"/>
                <a:gd name="connsiteX15" fmla="*/ 1190637 w 2678023"/>
                <a:gd name="connsiteY15" fmla="*/ 143 h 2676273"/>
                <a:gd name="connsiteX16" fmla="*/ 1235841 w 2678023"/>
                <a:gd name="connsiteY16" fmla="*/ 48758 h 2676273"/>
                <a:gd name="connsiteX17" fmla="*/ 1269895 w 2678023"/>
                <a:gd name="connsiteY17" fmla="*/ 162273 h 2676273"/>
                <a:gd name="connsiteX18" fmla="*/ 1303434 w 2678023"/>
                <a:gd name="connsiteY18" fmla="*/ 192716 h 2676273"/>
                <a:gd name="connsiteX19" fmla="*/ 1376702 w 2678023"/>
                <a:gd name="connsiteY19" fmla="*/ 192716 h 2676273"/>
                <a:gd name="connsiteX20" fmla="*/ 1409209 w 2678023"/>
                <a:gd name="connsiteY20" fmla="*/ 163305 h 2676273"/>
                <a:gd name="connsiteX21" fmla="*/ 1447392 w 2678023"/>
                <a:gd name="connsiteY21" fmla="*/ 37922 h 2676273"/>
                <a:gd name="connsiteX22" fmla="*/ 1499505 w 2678023"/>
                <a:gd name="connsiteY22" fmla="*/ 256 h 2676273"/>
                <a:gd name="connsiteX23" fmla="*/ 1513436 w 2678023"/>
                <a:gd name="connsiteY23" fmla="*/ 772 h 2676273"/>
                <a:gd name="connsiteX24" fmla="*/ 1573290 w 2678023"/>
                <a:gd name="connsiteY24" fmla="*/ 65269 h 2676273"/>
                <a:gd name="connsiteX25" fmla="*/ 1576902 w 2678023"/>
                <a:gd name="connsiteY25" fmla="*/ 185492 h 2676273"/>
                <a:gd name="connsiteX26" fmla="*/ 1598057 w 2678023"/>
                <a:gd name="connsiteY26" fmla="*/ 220578 h 2676273"/>
                <a:gd name="connsiteX27" fmla="*/ 1674422 w 2678023"/>
                <a:gd name="connsiteY27" fmla="*/ 240702 h 2676273"/>
                <a:gd name="connsiteX28" fmla="*/ 1710540 w 2678023"/>
                <a:gd name="connsiteY28" fmla="*/ 221610 h 2676273"/>
                <a:gd name="connsiteX29" fmla="*/ 1779165 w 2678023"/>
                <a:gd name="connsiteY29" fmla="*/ 111707 h 2676273"/>
                <a:gd name="connsiteX30" fmla="*/ 1845726 w 2678023"/>
                <a:gd name="connsiteY30" fmla="*/ 88488 h 2676273"/>
                <a:gd name="connsiteX31" fmla="*/ 1857594 w 2678023"/>
                <a:gd name="connsiteY31" fmla="*/ 92616 h 2676273"/>
                <a:gd name="connsiteX32" fmla="*/ 1895260 w 2678023"/>
                <a:gd name="connsiteY32" fmla="*/ 166401 h 2676273"/>
                <a:gd name="connsiteX33" fmla="*/ 1868429 w 2678023"/>
                <a:gd name="connsiteY33" fmla="*/ 281980 h 2676273"/>
                <a:gd name="connsiteX34" fmla="*/ 1887004 w 2678023"/>
                <a:gd name="connsiteY34" fmla="*/ 332030 h 2676273"/>
                <a:gd name="connsiteX35" fmla="*/ 1946857 w 2678023"/>
                <a:gd name="connsiteY35" fmla="*/ 365052 h 2676273"/>
                <a:gd name="connsiteX36" fmla="*/ 1986588 w 2678023"/>
                <a:gd name="connsiteY36" fmla="*/ 355765 h 2676273"/>
                <a:gd name="connsiteX37" fmla="*/ 2081528 w 2678023"/>
                <a:gd name="connsiteY37" fmla="*/ 267532 h 2676273"/>
                <a:gd name="connsiteX38" fmla="*/ 2151701 w 2678023"/>
                <a:gd name="connsiteY38" fmla="*/ 261857 h 2676273"/>
                <a:gd name="connsiteX39" fmla="*/ 2155312 w 2678023"/>
                <a:gd name="connsiteY39" fmla="*/ 264437 h 2676273"/>
                <a:gd name="connsiteX40" fmla="*/ 2177500 w 2678023"/>
                <a:gd name="connsiteY40" fmla="*/ 353701 h 2676273"/>
                <a:gd name="connsiteX41" fmla="*/ 2122290 w 2678023"/>
                <a:gd name="connsiteY41" fmla="*/ 456896 h 2676273"/>
                <a:gd name="connsiteX42" fmla="*/ 2126934 w 2678023"/>
                <a:gd name="connsiteY42" fmla="*/ 505914 h 2676273"/>
                <a:gd name="connsiteX43" fmla="*/ 2173372 w 2678023"/>
                <a:gd name="connsiteY43" fmla="*/ 551836 h 2676273"/>
                <a:gd name="connsiteX44" fmla="*/ 2219810 w 2678023"/>
                <a:gd name="connsiteY44" fmla="*/ 555964 h 2676273"/>
                <a:gd name="connsiteX45" fmla="*/ 2336937 w 2678023"/>
                <a:gd name="connsiteY45" fmla="*/ 494046 h 2676273"/>
                <a:gd name="connsiteX46" fmla="*/ 2400917 w 2678023"/>
                <a:gd name="connsiteY46" fmla="*/ 507462 h 2676273"/>
                <a:gd name="connsiteX47" fmla="*/ 2420525 w 2678023"/>
                <a:gd name="connsiteY47" fmla="*/ 533777 h 2676273"/>
                <a:gd name="connsiteX48" fmla="*/ 2415365 w 2678023"/>
                <a:gd name="connsiteY48" fmla="*/ 591566 h 2676273"/>
                <a:gd name="connsiteX49" fmla="*/ 2321973 w 2678023"/>
                <a:gd name="connsiteY49" fmla="*/ 692182 h 2676273"/>
                <a:gd name="connsiteX50" fmla="*/ 2313718 w 2678023"/>
                <a:gd name="connsiteY50" fmla="*/ 733460 h 2676273"/>
                <a:gd name="connsiteX51" fmla="*/ 2349320 w 2678023"/>
                <a:gd name="connsiteY51" fmla="*/ 795377 h 2676273"/>
                <a:gd name="connsiteX52" fmla="*/ 2394726 w 2678023"/>
                <a:gd name="connsiteY52" fmla="*/ 810341 h 2676273"/>
                <a:gd name="connsiteX53" fmla="*/ 2526816 w 2678023"/>
                <a:gd name="connsiteY53" fmla="*/ 780414 h 2676273"/>
                <a:gd name="connsiteX54" fmla="*/ 2575834 w 2678023"/>
                <a:gd name="connsiteY54" fmla="*/ 803117 h 2676273"/>
                <a:gd name="connsiteX55" fmla="*/ 2591313 w 2678023"/>
                <a:gd name="connsiteY55" fmla="*/ 838719 h 2676273"/>
                <a:gd name="connsiteX56" fmla="*/ 2570158 w 2678023"/>
                <a:gd name="connsiteY56" fmla="*/ 896509 h 2676273"/>
                <a:gd name="connsiteX57" fmla="*/ 2461287 w 2678023"/>
                <a:gd name="connsiteY57" fmla="*/ 964103 h 2676273"/>
                <a:gd name="connsiteX58" fmla="*/ 2438068 w 2678023"/>
                <a:gd name="connsiteY58" fmla="*/ 1014669 h 2676273"/>
                <a:gd name="connsiteX59" fmla="*/ 2454063 w 2678023"/>
                <a:gd name="connsiteY59" fmla="*/ 1073490 h 2676273"/>
                <a:gd name="connsiteX60" fmla="*/ 2492762 w 2678023"/>
                <a:gd name="connsiteY60" fmla="*/ 1100837 h 2676273"/>
                <a:gd name="connsiteX61" fmla="*/ 2628464 w 2678023"/>
                <a:gd name="connsiteY61" fmla="*/ 1105997 h 2676273"/>
                <a:gd name="connsiteX62" fmla="*/ 2672322 w 2678023"/>
                <a:gd name="connsiteY62" fmla="*/ 1140567 h 2676273"/>
                <a:gd name="connsiteX63" fmla="*/ 2677998 w 2678023"/>
                <a:gd name="connsiteY63" fmla="*/ 1182361 h 2676273"/>
                <a:gd name="connsiteX64" fmla="*/ 2644459 w 2678023"/>
                <a:gd name="connsiteY64" fmla="*/ 1229831 h 2676273"/>
                <a:gd name="connsiteX65" fmla="*/ 2522172 w 2678023"/>
                <a:gd name="connsiteY65" fmla="*/ 1267498 h 2676273"/>
                <a:gd name="connsiteX66" fmla="*/ 2483990 w 2678023"/>
                <a:gd name="connsiteY66" fmla="*/ 1315999 h 2676273"/>
                <a:gd name="connsiteX67" fmla="*/ 2486570 w 2678023"/>
                <a:gd name="connsiteY67" fmla="*/ 1379981 h 2676273"/>
                <a:gd name="connsiteX68" fmla="*/ 2512885 w 2678023"/>
                <a:gd name="connsiteY68" fmla="*/ 1407843 h 2676273"/>
                <a:gd name="connsiteX69" fmla="*/ 2641363 w 2678023"/>
                <a:gd name="connsiteY69" fmla="*/ 1447058 h 2676273"/>
                <a:gd name="connsiteX70" fmla="*/ 2677998 w 2678023"/>
                <a:gd name="connsiteY70" fmla="*/ 1498139 h 2676273"/>
                <a:gd name="connsiteX71" fmla="*/ 2677998 w 2678023"/>
                <a:gd name="connsiteY71" fmla="*/ 1507427 h 2676273"/>
                <a:gd name="connsiteX72" fmla="*/ 2611952 w 2678023"/>
                <a:gd name="connsiteY72" fmla="*/ 1572956 h 2676273"/>
                <a:gd name="connsiteX73" fmla="*/ 2490182 w 2678023"/>
                <a:gd name="connsiteY73" fmla="*/ 1576568 h 2676273"/>
                <a:gd name="connsiteX74" fmla="*/ 2457675 w 2678023"/>
                <a:gd name="connsiteY74" fmla="*/ 1596691 h 2676273"/>
                <a:gd name="connsiteX75" fmla="*/ 2437036 w 2678023"/>
                <a:gd name="connsiteY75" fmla="*/ 1673056 h 2676273"/>
                <a:gd name="connsiteX76" fmla="*/ 2457159 w 2678023"/>
                <a:gd name="connsiteY76" fmla="*/ 1710206 h 2676273"/>
                <a:gd name="connsiteX77" fmla="*/ 2564483 w 2678023"/>
                <a:gd name="connsiteY77" fmla="*/ 1777283 h 2676273"/>
                <a:gd name="connsiteX78" fmla="*/ 2588733 w 2678023"/>
                <a:gd name="connsiteY78" fmla="*/ 1845908 h 2676273"/>
                <a:gd name="connsiteX79" fmla="*/ 2571706 w 2678023"/>
                <a:gd name="connsiteY79" fmla="*/ 1880995 h 2676273"/>
                <a:gd name="connsiteX80" fmla="*/ 2538684 w 2678023"/>
                <a:gd name="connsiteY80" fmla="*/ 1897506 h 2676273"/>
                <a:gd name="connsiteX81" fmla="*/ 2456643 w 2678023"/>
                <a:gd name="connsiteY81" fmla="*/ 1879447 h 2676273"/>
                <a:gd name="connsiteX82" fmla="*/ 2389566 w 2678023"/>
                <a:gd name="connsiteY82" fmla="*/ 1863967 h 2676273"/>
                <a:gd name="connsiteX83" fmla="*/ 2354479 w 2678023"/>
                <a:gd name="connsiteY83" fmla="*/ 1874803 h 2676273"/>
                <a:gd name="connsiteX84" fmla="*/ 2312170 w 2678023"/>
                <a:gd name="connsiteY84" fmla="*/ 1950652 h 2676273"/>
                <a:gd name="connsiteX85" fmla="*/ 2322489 w 2678023"/>
                <a:gd name="connsiteY85" fmla="*/ 1983158 h 2676273"/>
                <a:gd name="connsiteX86" fmla="*/ 2412785 w 2678023"/>
                <a:gd name="connsiteY86" fmla="*/ 2080162 h 2676273"/>
                <a:gd name="connsiteX87" fmla="*/ 2418461 w 2678023"/>
                <a:gd name="connsiteY87" fmla="*/ 2146723 h 2676273"/>
                <a:gd name="connsiteX88" fmla="*/ 2414849 w 2678023"/>
                <a:gd name="connsiteY88" fmla="*/ 2151883 h 2676273"/>
                <a:gd name="connsiteX89" fmla="*/ 2324037 w 2678023"/>
                <a:gd name="connsiteY89" fmla="*/ 2174586 h 2676273"/>
                <a:gd name="connsiteX90" fmla="*/ 2219294 w 2678023"/>
                <a:gd name="connsiteY90" fmla="*/ 2118860 h 2676273"/>
                <a:gd name="connsiteX91" fmla="*/ 2178531 w 2678023"/>
                <a:gd name="connsiteY91" fmla="*/ 2120408 h 2676273"/>
                <a:gd name="connsiteX92" fmla="*/ 2125386 w 2678023"/>
                <a:gd name="connsiteY92" fmla="*/ 2172522 h 2676273"/>
                <a:gd name="connsiteX93" fmla="*/ 2122806 w 2678023"/>
                <a:gd name="connsiteY93" fmla="*/ 2217412 h 2676273"/>
                <a:gd name="connsiteX94" fmla="*/ 2184723 w 2678023"/>
                <a:gd name="connsiteY94" fmla="*/ 2334539 h 2676273"/>
                <a:gd name="connsiteX95" fmla="*/ 2174404 w 2678023"/>
                <a:gd name="connsiteY95" fmla="*/ 2395424 h 2676273"/>
                <a:gd name="connsiteX96" fmla="*/ 2164084 w 2678023"/>
                <a:gd name="connsiteY96" fmla="*/ 2404712 h 2676273"/>
                <a:gd name="connsiteX97" fmla="*/ 2075336 w 2678023"/>
                <a:gd name="connsiteY97" fmla="*/ 2401616 h 2676273"/>
                <a:gd name="connsiteX98" fmla="*/ 1988652 w 2678023"/>
                <a:gd name="connsiteY98" fmla="*/ 2320607 h 2676273"/>
                <a:gd name="connsiteX99" fmla="*/ 1944277 w 2678023"/>
                <a:gd name="connsiteY99" fmla="*/ 2311836 h 2676273"/>
                <a:gd name="connsiteX100" fmla="*/ 1883392 w 2678023"/>
                <a:gd name="connsiteY100" fmla="*/ 2346406 h 2676273"/>
                <a:gd name="connsiteX101" fmla="*/ 1868429 w 2678023"/>
                <a:gd name="connsiteY101" fmla="*/ 2391812 h 2676273"/>
                <a:gd name="connsiteX102" fmla="*/ 1899388 w 2678023"/>
                <a:gd name="connsiteY102" fmla="*/ 2526998 h 2676273"/>
                <a:gd name="connsiteX103" fmla="*/ 1879264 w 2678023"/>
                <a:gd name="connsiteY103" fmla="*/ 2571888 h 2676273"/>
                <a:gd name="connsiteX104" fmla="*/ 1841082 w 2678023"/>
                <a:gd name="connsiteY104" fmla="*/ 2588916 h 2676273"/>
                <a:gd name="connsiteX105" fmla="*/ 1782777 w 2678023"/>
                <a:gd name="connsiteY105" fmla="*/ 2568277 h 2676273"/>
                <a:gd name="connsiteX106" fmla="*/ 1715184 w 2678023"/>
                <a:gd name="connsiteY106" fmla="*/ 2459405 h 2676273"/>
                <a:gd name="connsiteX107" fmla="*/ 1664618 w 2678023"/>
                <a:gd name="connsiteY107" fmla="*/ 2435670 h 2676273"/>
                <a:gd name="connsiteX108" fmla="*/ 1610440 w 2678023"/>
                <a:gd name="connsiteY108" fmla="*/ 2450118 h 2676273"/>
                <a:gd name="connsiteX109" fmla="*/ 1577418 w 2678023"/>
                <a:gd name="connsiteY109" fmla="*/ 2495008 h 2676273"/>
                <a:gd name="connsiteX110" fmla="*/ 1573806 w 2678023"/>
                <a:gd name="connsiteY110" fmla="*/ 2616778 h 2676273"/>
                <a:gd name="connsiteX111" fmla="*/ 1526852 w 2678023"/>
                <a:gd name="connsiteY111" fmla="*/ 2672504 h 2676273"/>
                <a:gd name="connsiteX112" fmla="*/ 1497441 w 2678023"/>
                <a:gd name="connsiteY112" fmla="*/ 2676116 h 2676273"/>
                <a:gd name="connsiteX113" fmla="*/ 1449972 w 2678023"/>
                <a:gd name="connsiteY113" fmla="*/ 2644125 h 2676273"/>
                <a:gd name="connsiteX114" fmla="*/ 1410241 w 2678023"/>
                <a:gd name="connsiteY114" fmla="*/ 2514615 h 2676273"/>
                <a:gd name="connsiteX115" fmla="*/ 1373091 w 2678023"/>
                <a:gd name="connsiteY115" fmla="*/ 2482624 h 2676273"/>
                <a:gd name="connsiteX116" fmla="*/ 1304982 w 2678023"/>
                <a:gd name="connsiteY116" fmla="*/ 2483140 h 2676273"/>
                <a:gd name="connsiteX117" fmla="*/ 1271959 w 2678023"/>
                <a:gd name="connsiteY117" fmla="*/ 2511519 h 2676273"/>
                <a:gd name="connsiteX118" fmla="*/ 1234293 w 2678023"/>
                <a:gd name="connsiteY118" fmla="*/ 2633806 h 2676273"/>
                <a:gd name="connsiteX119" fmla="*/ 1170828 w 2678023"/>
                <a:gd name="connsiteY119" fmla="*/ 2674568 h 2676273"/>
                <a:gd name="connsiteX120" fmla="*/ 1106847 w 2678023"/>
                <a:gd name="connsiteY120" fmla="*/ 2602331 h 2676273"/>
                <a:gd name="connsiteX121" fmla="*/ 1103751 w 2678023"/>
                <a:gd name="connsiteY121" fmla="*/ 2491396 h 2676273"/>
                <a:gd name="connsiteX122" fmla="*/ 1080532 w 2678023"/>
                <a:gd name="connsiteY122" fmla="*/ 2454245 h 2676273"/>
                <a:gd name="connsiteX123" fmla="*/ 1005199 w 2678023"/>
                <a:gd name="connsiteY123" fmla="*/ 2435154 h 2676273"/>
                <a:gd name="connsiteX124" fmla="*/ 969080 w 2678023"/>
                <a:gd name="connsiteY124" fmla="*/ 2454245 h 2676273"/>
                <a:gd name="connsiteX125" fmla="*/ 900456 w 2678023"/>
                <a:gd name="connsiteY125" fmla="*/ 2564149 h 2676273"/>
                <a:gd name="connsiteX126" fmla="*/ 836474 w 2678023"/>
                <a:gd name="connsiteY126" fmla="*/ 2587368 h 2676273"/>
                <a:gd name="connsiteX127" fmla="*/ 831830 w 2678023"/>
                <a:gd name="connsiteY127" fmla="*/ 2585820 h 2676273"/>
                <a:gd name="connsiteX128" fmla="*/ 785392 w 2678023"/>
                <a:gd name="connsiteY128" fmla="*/ 2504811 h 2676273"/>
                <a:gd name="connsiteX129" fmla="*/ 811707 w 2678023"/>
                <a:gd name="connsiteY129" fmla="*/ 2390780 h 2676273"/>
                <a:gd name="connsiteX130" fmla="*/ 794680 w 2678023"/>
                <a:gd name="connsiteY130" fmla="*/ 2344342 h 2676273"/>
                <a:gd name="connsiteX131" fmla="*/ 739470 w 2678023"/>
                <a:gd name="connsiteY131" fmla="*/ 2312352 h 2676273"/>
                <a:gd name="connsiteX132" fmla="*/ 689421 w 2678023"/>
                <a:gd name="connsiteY132" fmla="*/ 2321639 h 2676273"/>
                <a:gd name="connsiteX133" fmla="*/ 596029 w 2678023"/>
                <a:gd name="connsiteY133" fmla="*/ 2408839 h 2676273"/>
                <a:gd name="connsiteX134" fmla="*/ 530500 w 2678023"/>
                <a:gd name="connsiteY134" fmla="*/ 2415031 h 2676273"/>
                <a:gd name="connsiteX135" fmla="*/ 521212 w 2678023"/>
                <a:gd name="connsiteY135" fmla="*/ 2408839 h 2676273"/>
                <a:gd name="connsiteX136" fmla="*/ 500573 w 2678023"/>
                <a:gd name="connsiteY136" fmla="*/ 2322671 h 2676273"/>
                <a:gd name="connsiteX137" fmla="*/ 556298 w 2678023"/>
                <a:gd name="connsiteY137" fmla="*/ 2217928 h 2676273"/>
                <a:gd name="connsiteX138" fmla="*/ 552171 w 2678023"/>
                <a:gd name="connsiteY138" fmla="*/ 2168910 h 2676273"/>
                <a:gd name="connsiteX139" fmla="*/ 505733 w 2678023"/>
                <a:gd name="connsiteY139" fmla="*/ 2122988 h 2676273"/>
                <a:gd name="connsiteX140" fmla="*/ 457747 w 2678023"/>
                <a:gd name="connsiteY140" fmla="*/ 2119376 h 2676273"/>
                <a:gd name="connsiteX141" fmla="*/ 341652 w 2678023"/>
                <a:gd name="connsiteY141" fmla="*/ 2180778 h 2676273"/>
                <a:gd name="connsiteX142" fmla="*/ 278187 w 2678023"/>
                <a:gd name="connsiteY142" fmla="*/ 2168910 h 2676273"/>
                <a:gd name="connsiteX143" fmla="*/ 274059 w 2678023"/>
                <a:gd name="connsiteY143" fmla="*/ 2164266 h 2676273"/>
                <a:gd name="connsiteX144" fmla="*/ 276639 w 2678023"/>
                <a:gd name="connsiteY144" fmla="*/ 2069326 h 2676273"/>
                <a:gd name="connsiteX145" fmla="*/ 354551 w 2678023"/>
                <a:gd name="connsiteY145" fmla="*/ 1986254 h 2676273"/>
                <a:gd name="connsiteX146" fmla="*/ 363839 w 2678023"/>
                <a:gd name="connsiteY146" fmla="*/ 1940848 h 2676273"/>
                <a:gd name="connsiteX147" fmla="*/ 328237 w 2678023"/>
                <a:gd name="connsiteY147" fmla="*/ 1878931 h 2676273"/>
                <a:gd name="connsiteX148" fmla="*/ 283347 w 2678023"/>
                <a:gd name="connsiteY148" fmla="*/ 1866031 h 2676273"/>
                <a:gd name="connsiteX149" fmla="*/ 170864 w 2678023"/>
                <a:gd name="connsiteY149" fmla="*/ 1891830 h 2676273"/>
                <a:gd name="connsiteX150" fmla="*/ 155900 w 2678023"/>
                <a:gd name="connsiteY150" fmla="*/ 1895442 h 2676273"/>
                <a:gd name="connsiteX151" fmla="*/ 100175 w 2678023"/>
                <a:gd name="connsiteY151" fmla="*/ 1868095 h 2676273"/>
                <a:gd name="connsiteX152" fmla="*/ 87275 w 2678023"/>
                <a:gd name="connsiteY152" fmla="*/ 1838169 h 2676273"/>
                <a:gd name="connsiteX153" fmla="*/ 107915 w 2678023"/>
                <a:gd name="connsiteY153" fmla="*/ 1779863 h 2676273"/>
                <a:gd name="connsiteX154" fmla="*/ 213690 w 2678023"/>
                <a:gd name="connsiteY154" fmla="*/ 1713818 h 2676273"/>
                <a:gd name="connsiteX155" fmla="*/ 238972 w 2678023"/>
                <a:gd name="connsiteY155" fmla="*/ 1654481 h 2676273"/>
                <a:gd name="connsiteX156" fmla="*/ 222977 w 2678023"/>
                <a:gd name="connsiteY156" fmla="*/ 1600819 h 2676273"/>
                <a:gd name="connsiteX157" fmla="*/ 184279 w 2678023"/>
                <a:gd name="connsiteY157" fmla="*/ 1575020 h 2676273"/>
                <a:gd name="connsiteX158" fmla="*/ 59413 w 2678023"/>
                <a:gd name="connsiteY158" fmla="*/ 1571408 h 2676273"/>
                <a:gd name="connsiteX159" fmla="*/ 3687 w 2678023"/>
                <a:gd name="connsiteY159" fmla="*/ 1524454 h 2676273"/>
                <a:gd name="connsiteX160" fmla="*/ 1623 w 2678023"/>
                <a:gd name="connsiteY160" fmla="*/ 1513619 h 2676273"/>
                <a:gd name="connsiteX161" fmla="*/ 48577 w 2678023"/>
                <a:gd name="connsiteY161" fmla="*/ 1442414 h 2676273"/>
                <a:gd name="connsiteX162" fmla="*/ 160544 w 2678023"/>
                <a:gd name="connsiteY162" fmla="*/ 1408359 h 2676273"/>
                <a:gd name="connsiteX163" fmla="*/ 194083 w 2678023"/>
                <a:gd name="connsiteY163" fmla="*/ 1370693 h 2676273"/>
                <a:gd name="connsiteX164" fmla="*/ 192534 w 2678023"/>
                <a:gd name="connsiteY164" fmla="*/ 1298972 h 2676273"/>
                <a:gd name="connsiteX165" fmla="*/ 166220 w 2678023"/>
                <a:gd name="connsiteY165" fmla="*/ 1269561 h 2676273"/>
                <a:gd name="connsiteX166" fmla="*/ 47029 w 2678023"/>
                <a:gd name="connsiteY166" fmla="*/ 1232927 h 2676273"/>
                <a:gd name="connsiteX167" fmla="*/ 1623 w 2678023"/>
                <a:gd name="connsiteY167" fmla="*/ 1166882 h 2676273"/>
                <a:gd name="connsiteX168" fmla="*/ 6267 w 2678023"/>
                <a:gd name="connsiteY168" fmla="*/ 1139535 h 2676273"/>
                <a:gd name="connsiteX169" fmla="*/ 49093 w 2678023"/>
                <a:gd name="connsiteY169" fmla="*/ 1105481 h 2676273"/>
                <a:gd name="connsiteX170" fmla="*/ 164672 w 2678023"/>
                <a:gd name="connsiteY170" fmla="*/ 1101869 h 2676273"/>
                <a:gd name="connsiteX171" fmla="*/ 181699 w 2678023"/>
                <a:gd name="connsiteY171" fmla="*/ 1101353 h 2676273"/>
                <a:gd name="connsiteX172" fmla="*/ 227621 w 2678023"/>
                <a:gd name="connsiteY172" fmla="*/ 1065234 h 2676273"/>
                <a:gd name="connsiteX173" fmla="*/ 241036 w 2678023"/>
                <a:gd name="connsiteY173" fmla="*/ 1014153 h 2676273"/>
                <a:gd name="connsiteX174" fmla="*/ 219366 w 2678023"/>
                <a:gd name="connsiteY174" fmla="*/ 965651 h 2676273"/>
                <a:gd name="connsiteX175" fmla="*/ 113590 w 2678023"/>
                <a:gd name="connsiteY175" fmla="*/ 899605 h 2676273"/>
                <a:gd name="connsiteX176" fmla="*/ 89855 w 2678023"/>
                <a:gd name="connsiteY176" fmla="*/ 832012 h 2676273"/>
                <a:gd name="connsiteX177" fmla="*/ 104818 w 2678023"/>
                <a:gd name="connsiteY177" fmla="*/ 799505 h 2676273"/>
                <a:gd name="connsiteX178" fmla="*/ 151256 w 2678023"/>
                <a:gd name="connsiteY178" fmla="*/ 779898 h 2676273"/>
                <a:gd name="connsiteX179" fmla="*/ 283347 w 2678023"/>
                <a:gd name="connsiteY179" fmla="*/ 810341 h 2676273"/>
                <a:gd name="connsiteX180" fmla="*/ 331332 w 2678023"/>
                <a:gd name="connsiteY180" fmla="*/ 794345 h 2676273"/>
                <a:gd name="connsiteX181" fmla="*/ 363839 w 2678023"/>
                <a:gd name="connsiteY181" fmla="*/ 737588 h 2676273"/>
                <a:gd name="connsiteX182" fmla="*/ 354551 w 2678023"/>
                <a:gd name="connsiteY182" fmla="*/ 689086 h 2676273"/>
                <a:gd name="connsiteX183" fmla="*/ 266835 w 2678023"/>
                <a:gd name="connsiteY183" fmla="*/ 595694 h 2676273"/>
                <a:gd name="connsiteX184" fmla="*/ 261675 w 2678023"/>
                <a:gd name="connsiteY184" fmla="*/ 529133 h 2676273"/>
                <a:gd name="connsiteX185" fmla="*/ 270447 w 2678023"/>
                <a:gd name="connsiteY185" fmla="*/ 516233 h 2676273"/>
                <a:gd name="connsiteX186" fmla="*/ 349907 w 2678023"/>
                <a:gd name="connsiteY186" fmla="*/ 498690 h 2676273"/>
                <a:gd name="connsiteX187" fmla="*/ 457231 w 2678023"/>
                <a:gd name="connsiteY187" fmla="*/ 555964 h 2676273"/>
                <a:gd name="connsiteX188" fmla="*/ 507797 w 2678023"/>
                <a:gd name="connsiteY188" fmla="*/ 551320 h 2676273"/>
                <a:gd name="connsiteX189" fmla="*/ 551139 w 2678023"/>
                <a:gd name="connsiteY189" fmla="*/ 508494 h 2676273"/>
                <a:gd name="connsiteX190" fmla="*/ 556815 w 2678023"/>
                <a:gd name="connsiteY190" fmla="*/ 456896 h 2676273"/>
                <a:gd name="connsiteX191" fmla="*/ 494381 w 2678023"/>
                <a:gd name="connsiteY191" fmla="*/ 339769 h 2676273"/>
                <a:gd name="connsiteX192" fmla="*/ 505217 w 2678023"/>
                <a:gd name="connsiteY192" fmla="*/ 280432 h 2676273"/>
                <a:gd name="connsiteX193" fmla="*/ 537723 w 2678023"/>
                <a:gd name="connsiteY193" fmla="*/ 256181 h 2676273"/>
                <a:gd name="connsiteX194" fmla="*/ 590353 w 2678023"/>
                <a:gd name="connsiteY194" fmla="*/ 261857 h 2676273"/>
                <a:gd name="connsiteX195" fmla="*/ 679617 w 2678023"/>
                <a:gd name="connsiteY195" fmla="*/ 344929 h 2676273"/>
                <a:gd name="connsiteX196" fmla="*/ 754950 w 2678023"/>
                <a:gd name="connsiteY196" fmla="*/ 355765 h 2676273"/>
                <a:gd name="connsiteX197" fmla="*/ 797260 w 2678023"/>
                <a:gd name="connsiteY197" fmla="*/ 329450 h 2676273"/>
                <a:gd name="connsiteX198" fmla="*/ 811707 w 2678023"/>
                <a:gd name="connsiteY198" fmla="*/ 285076 h 2676273"/>
                <a:gd name="connsiteX199" fmla="*/ 781781 w 2678023"/>
                <a:gd name="connsiteY199" fmla="*/ 156081 h 2676273"/>
                <a:gd name="connsiteX200" fmla="*/ 807064 w 2678023"/>
                <a:gd name="connsiteY200" fmla="*/ 100872 h 2676273"/>
                <a:gd name="connsiteX201" fmla="*/ 841634 w 2678023"/>
                <a:gd name="connsiteY201" fmla="*/ 86424 h 2676273"/>
                <a:gd name="connsiteX202" fmla="*/ 896328 w 2678023"/>
                <a:gd name="connsiteY202" fmla="*/ 106031 h 2676273"/>
                <a:gd name="connsiteX203" fmla="*/ 965469 w 2678023"/>
                <a:gd name="connsiteY203" fmla="*/ 217483 h 2676273"/>
                <a:gd name="connsiteX204" fmla="*/ 1013455 w 2678023"/>
                <a:gd name="connsiteY204" fmla="*/ 240702 h 2676273"/>
                <a:gd name="connsiteX205" fmla="*/ 1077952 w 2678023"/>
                <a:gd name="connsiteY205" fmla="*/ 222642 h 2676273"/>
                <a:gd name="connsiteX206" fmla="*/ 1101687 w 2678023"/>
                <a:gd name="connsiteY206" fmla="*/ 188072 h 2676273"/>
                <a:gd name="connsiteX207" fmla="*/ 1106847 w 2678023"/>
                <a:gd name="connsiteY207" fmla="*/ 53918 h 2676273"/>
                <a:gd name="connsiteX208" fmla="*/ 1145029 w 2678023"/>
                <a:gd name="connsiteY208" fmla="*/ 4900 h 2676273"/>
                <a:gd name="connsiteX209" fmla="*/ 1158960 w 2678023"/>
                <a:gd name="connsiteY209" fmla="*/ 1804 h 2676273"/>
                <a:gd name="connsiteX210" fmla="*/ 1190637 w 2678023"/>
                <a:gd name="connsiteY210" fmla="*/ 143 h 267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678023" h="2676273">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chemeClr val="bg1"/>
            </a:solidFill>
            <a:ln w="5155" cap="flat">
              <a:noFill/>
              <a:prstDash val="solid"/>
              <a:miter/>
            </a:ln>
          </p:spPr>
          <p:txBody>
            <a:bodyPr wrap="square" rtlCol="0" anchor="ctr">
              <a:noAutofit/>
            </a:bodyPr>
            <a:lstStyle/>
            <a:p>
              <a:endParaRPr lang="en-US" dirty="0"/>
            </a:p>
          </p:txBody>
        </p:sp>
      </p:grpSp>
      <p:grpSp>
        <p:nvGrpSpPr>
          <p:cNvPr id="21" name="Group 20">
            <a:extLst>
              <a:ext uri="{FF2B5EF4-FFF2-40B4-BE49-F238E27FC236}">
                <a16:creationId xmlns:a16="http://schemas.microsoft.com/office/drawing/2014/main" id="{5AE8B2EC-ABB6-4E39-A97A-DB1C9BE18B3C}"/>
              </a:ext>
            </a:extLst>
          </p:cNvPr>
          <p:cNvGrpSpPr/>
          <p:nvPr/>
        </p:nvGrpSpPr>
        <p:grpSpPr>
          <a:xfrm>
            <a:off x="992048" y="4653587"/>
            <a:ext cx="1298170" cy="1298170"/>
            <a:chOff x="1089413" y="2131797"/>
            <a:chExt cx="2968238" cy="2968238"/>
          </a:xfrm>
        </p:grpSpPr>
        <p:sp>
          <p:nvSpPr>
            <p:cNvPr id="22" name="Freeform: Shape 21">
              <a:extLst>
                <a:ext uri="{FF2B5EF4-FFF2-40B4-BE49-F238E27FC236}">
                  <a16:creationId xmlns:a16="http://schemas.microsoft.com/office/drawing/2014/main" id="{14D426F1-D942-42C7-A1F1-A731EEEC0994}"/>
                </a:ext>
              </a:extLst>
            </p:cNvPr>
            <p:cNvSpPr/>
            <p:nvPr/>
          </p:nvSpPr>
          <p:spPr>
            <a:xfrm>
              <a:off x="1089413" y="2131797"/>
              <a:ext cx="2968238" cy="2968238"/>
            </a:xfrm>
            <a:custGeom>
              <a:avLst/>
              <a:gdLst>
                <a:gd name="connsiteX0" fmla="*/ 1484119 w 2968238"/>
                <a:gd name="connsiteY0" fmla="*/ 1312669 h 2968238"/>
                <a:gd name="connsiteX1" fmla="*/ 1312669 w 2968238"/>
                <a:gd name="connsiteY1" fmla="*/ 1484119 h 2968238"/>
                <a:gd name="connsiteX2" fmla="*/ 1484119 w 2968238"/>
                <a:gd name="connsiteY2" fmla="*/ 1655569 h 2968238"/>
                <a:gd name="connsiteX3" fmla="*/ 1655569 w 2968238"/>
                <a:gd name="connsiteY3" fmla="*/ 1484119 h 2968238"/>
                <a:gd name="connsiteX4" fmla="*/ 1484119 w 2968238"/>
                <a:gd name="connsiteY4" fmla="*/ 1312669 h 2968238"/>
                <a:gd name="connsiteX5" fmla="*/ 1484119 w 2968238"/>
                <a:gd name="connsiteY5" fmla="*/ 0 h 2968238"/>
                <a:gd name="connsiteX6" fmla="*/ 2968238 w 2968238"/>
                <a:gd name="connsiteY6" fmla="*/ 1484119 h 2968238"/>
                <a:gd name="connsiteX7" fmla="*/ 1484119 w 2968238"/>
                <a:gd name="connsiteY7" fmla="*/ 2968238 h 2968238"/>
                <a:gd name="connsiteX8" fmla="*/ 0 w 2968238"/>
                <a:gd name="connsiteY8" fmla="*/ 1484119 h 2968238"/>
                <a:gd name="connsiteX9" fmla="*/ 1484119 w 2968238"/>
                <a:gd name="connsiteY9" fmla="*/ 0 h 296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8238" h="2968238">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0F6E5CC-A1DC-46A1-BEC9-DA240DCBE84D}"/>
                </a:ext>
              </a:extLst>
            </p:cNvPr>
            <p:cNvSpPr/>
            <p:nvPr/>
          </p:nvSpPr>
          <p:spPr>
            <a:xfrm>
              <a:off x="1234570" y="2279534"/>
              <a:ext cx="2678023" cy="2676273"/>
            </a:xfrm>
            <a:custGeom>
              <a:avLst/>
              <a:gdLst>
                <a:gd name="connsiteX0" fmla="*/ 1338961 w 2678023"/>
                <a:gd name="connsiteY0" fmla="*/ 855269 h 2676273"/>
                <a:gd name="connsiteX1" fmla="*/ 857849 w 2678023"/>
                <a:gd name="connsiteY1" fmla="*/ 1336381 h 2676273"/>
                <a:gd name="connsiteX2" fmla="*/ 1338961 w 2678023"/>
                <a:gd name="connsiteY2" fmla="*/ 1817493 h 2676273"/>
                <a:gd name="connsiteX3" fmla="*/ 1820073 w 2678023"/>
                <a:gd name="connsiteY3" fmla="*/ 1336381 h 2676273"/>
                <a:gd name="connsiteX4" fmla="*/ 1338961 w 2678023"/>
                <a:gd name="connsiteY4" fmla="*/ 855269 h 2676273"/>
                <a:gd name="connsiteX5" fmla="*/ 1338961 w 2678023"/>
                <a:gd name="connsiteY5" fmla="*/ 545806 h 2676273"/>
                <a:gd name="connsiteX6" fmla="*/ 2129536 w 2678023"/>
                <a:gd name="connsiteY6" fmla="*/ 1336381 h 2676273"/>
                <a:gd name="connsiteX7" fmla="*/ 1338961 w 2678023"/>
                <a:gd name="connsiteY7" fmla="*/ 2126956 h 2676273"/>
                <a:gd name="connsiteX8" fmla="*/ 548386 w 2678023"/>
                <a:gd name="connsiteY8" fmla="*/ 1336381 h 2676273"/>
                <a:gd name="connsiteX9" fmla="*/ 1338961 w 2678023"/>
                <a:gd name="connsiteY9" fmla="*/ 545806 h 2676273"/>
                <a:gd name="connsiteX10" fmla="*/ 1340068 w 2678023"/>
                <a:gd name="connsiteY10" fmla="*/ 359376 h 2676273"/>
                <a:gd name="connsiteX11" fmla="*/ 361775 w 2678023"/>
                <a:gd name="connsiteY11" fmla="*/ 1331995 h 2676273"/>
                <a:gd name="connsiteX12" fmla="*/ 1338521 w 2678023"/>
                <a:gd name="connsiteY12" fmla="*/ 2312868 h 2676273"/>
                <a:gd name="connsiteX13" fmla="*/ 2316814 w 2678023"/>
                <a:gd name="connsiteY13" fmla="*/ 1335606 h 2676273"/>
                <a:gd name="connsiteX14" fmla="*/ 1340068 w 2678023"/>
                <a:gd name="connsiteY14" fmla="*/ 359376 h 2676273"/>
                <a:gd name="connsiteX15" fmla="*/ 1190637 w 2678023"/>
                <a:gd name="connsiteY15" fmla="*/ 143 h 2676273"/>
                <a:gd name="connsiteX16" fmla="*/ 1235841 w 2678023"/>
                <a:gd name="connsiteY16" fmla="*/ 48758 h 2676273"/>
                <a:gd name="connsiteX17" fmla="*/ 1269895 w 2678023"/>
                <a:gd name="connsiteY17" fmla="*/ 162273 h 2676273"/>
                <a:gd name="connsiteX18" fmla="*/ 1303434 w 2678023"/>
                <a:gd name="connsiteY18" fmla="*/ 192716 h 2676273"/>
                <a:gd name="connsiteX19" fmla="*/ 1376702 w 2678023"/>
                <a:gd name="connsiteY19" fmla="*/ 192716 h 2676273"/>
                <a:gd name="connsiteX20" fmla="*/ 1409209 w 2678023"/>
                <a:gd name="connsiteY20" fmla="*/ 163305 h 2676273"/>
                <a:gd name="connsiteX21" fmla="*/ 1447392 w 2678023"/>
                <a:gd name="connsiteY21" fmla="*/ 37922 h 2676273"/>
                <a:gd name="connsiteX22" fmla="*/ 1499505 w 2678023"/>
                <a:gd name="connsiteY22" fmla="*/ 256 h 2676273"/>
                <a:gd name="connsiteX23" fmla="*/ 1513436 w 2678023"/>
                <a:gd name="connsiteY23" fmla="*/ 772 h 2676273"/>
                <a:gd name="connsiteX24" fmla="*/ 1573290 w 2678023"/>
                <a:gd name="connsiteY24" fmla="*/ 65269 h 2676273"/>
                <a:gd name="connsiteX25" fmla="*/ 1576902 w 2678023"/>
                <a:gd name="connsiteY25" fmla="*/ 185492 h 2676273"/>
                <a:gd name="connsiteX26" fmla="*/ 1598057 w 2678023"/>
                <a:gd name="connsiteY26" fmla="*/ 220578 h 2676273"/>
                <a:gd name="connsiteX27" fmla="*/ 1674422 w 2678023"/>
                <a:gd name="connsiteY27" fmla="*/ 240702 h 2676273"/>
                <a:gd name="connsiteX28" fmla="*/ 1710540 w 2678023"/>
                <a:gd name="connsiteY28" fmla="*/ 221610 h 2676273"/>
                <a:gd name="connsiteX29" fmla="*/ 1779165 w 2678023"/>
                <a:gd name="connsiteY29" fmla="*/ 111707 h 2676273"/>
                <a:gd name="connsiteX30" fmla="*/ 1845726 w 2678023"/>
                <a:gd name="connsiteY30" fmla="*/ 88488 h 2676273"/>
                <a:gd name="connsiteX31" fmla="*/ 1857594 w 2678023"/>
                <a:gd name="connsiteY31" fmla="*/ 92616 h 2676273"/>
                <a:gd name="connsiteX32" fmla="*/ 1895260 w 2678023"/>
                <a:gd name="connsiteY32" fmla="*/ 166401 h 2676273"/>
                <a:gd name="connsiteX33" fmla="*/ 1868429 w 2678023"/>
                <a:gd name="connsiteY33" fmla="*/ 281980 h 2676273"/>
                <a:gd name="connsiteX34" fmla="*/ 1887004 w 2678023"/>
                <a:gd name="connsiteY34" fmla="*/ 332030 h 2676273"/>
                <a:gd name="connsiteX35" fmla="*/ 1946857 w 2678023"/>
                <a:gd name="connsiteY35" fmla="*/ 365052 h 2676273"/>
                <a:gd name="connsiteX36" fmla="*/ 1986588 w 2678023"/>
                <a:gd name="connsiteY36" fmla="*/ 355765 h 2676273"/>
                <a:gd name="connsiteX37" fmla="*/ 2081528 w 2678023"/>
                <a:gd name="connsiteY37" fmla="*/ 267532 h 2676273"/>
                <a:gd name="connsiteX38" fmla="*/ 2151701 w 2678023"/>
                <a:gd name="connsiteY38" fmla="*/ 261857 h 2676273"/>
                <a:gd name="connsiteX39" fmla="*/ 2155312 w 2678023"/>
                <a:gd name="connsiteY39" fmla="*/ 264437 h 2676273"/>
                <a:gd name="connsiteX40" fmla="*/ 2177500 w 2678023"/>
                <a:gd name="connsiteY40" fmla="*/ 353701 h 2676273"/>
                <a:gd name="connsiteX41" fmla="*/ 2122290 w 2678023"/>
                <a:gd name="connsiteY41" fmla="*/ 456896 h 2676273"/>
                <a:gd name="connsiteX42" fmla="*/ 2126934 w 2678023"/>
                <a:gd name="connsiteY42" fmla="*/ 505914 h 2676273"/>
                <a:gd name="connsiteX43" fmla="*/ 2173372 w 2678023"/>
                <a:gd name="connsiteY43" fmla="*/ 551836 h 2676273"/>
                <a:gd name="connsiteX44" fmla="*/ 2219810 w 2678023"/>
                <a:gd name="connsiteY44" fmla="*/ 555964 h 2676273"/>
                <a:gd name="connsiteX45" fmla="*/ 2336937 w 2678023"/>
                <a:gd name="connsiteY45" fmla="*/ 494046 h 2676273"/>
                <a:gd name="connsiteX46" fmla="*/ 2400917 w 2678023"/>
                <a:gd name="connsiteY46" fmla="*/ 507462 h 2676273"/>
                <a:gd name="connsiteX47" fmla="*/ 2420525 w 2678023"/>
                <a:gd name="connsiteY47" fmla="*/ 533777 h 2676273"/>
                <a:gd name="connsiteX48" fmla="*/ 2415365 w 2678023"/>
                <a:gd name="connsiteY48" fmla="*/ 591566 h 2676273"/>
                <a:gd name="connsiteX49" fmla="*/ 2321973 w 2678023"/>
                <a:gd name="connsiteY49" fmla="*/ 692182 h 2676273"/>
                <a:gd name="connsiteX50" fmla="*/ 2313718 w 2678023"/>
                <a:gd name="connsiteY50" fmla="*/ 733460 h 2676273"/>
                <a:gd name="connsiteX51" fmla="*/ 2349320 w 2678023"/>
                <a:gd name="connsiteY51" fmla="*/ 795377 h 2676273"/>
                <a:gd name="connsiteX52" fmla="*/ 2394726 w 2678023"/>
                <a:gd name="connsiteY52" fmla="*/ 810341 h 2676273"/>
                <a:gd name="connsiteX53" fmla="*/ 2526816 w 2678023"/>
                <a:gd name="connsiteY53" fmla="*/ 780414 h 2676273"/>
                <a:gd name="connsiteX54" fmla="*/ 2575834 w 2678023"/>
                <a:gd name="connsiteY54" fmla="*/ 803117 h 2676273"/>
                <a:gd name="connsiteX55" fmla="*/ 2591313 w 2678023"/>
                <a:gd name="connsiteY55" fmla="*/ 838719 h 2676273"/>
                <a:gd name="connsiteX56" fmla="*/ 2570158 w 2678023"/>
                <a:gd name="connsiteY56" fmla="*/ 896509 h 2676273"/>
                <a:gd name="connsiteX57" fmla="*/ 2461287 w 2678023"/>
                <a:gd name="connsiteY57" fmla="*/ 964103 h 2676273"/>
                <a:gd name="connsiteX58" fmla="*/ 2438068 w 2678023"/>
                <a:gd name="connsiteY58" fmla="*/ 1014669 h 2676273"/>
                <a:gd name="connsiteX59" fmla="*/ 2454063 w 2678023"/>
                <a:gd name="connsiteY59" fmla="*/ 1073490 h 2676273"/>
                <a:gd name="connsiteX60" fmla="*/ 2492762 w 2678023"/>
                <a:gd name="connsiteY60" fmla="*/ 1100837 h 2676273"/>
                <a:gd name="connsiteX61" fmla="*/ 2628464 w 2678023"/>
                <a:gd name="connsiteY61" fmla="*/ 1105997 h 2676273"/>
                <a:gd name="connsiteX62" fmla="*/ 2672322 w 2678023"/>
                <a:gd name="connsiteY62" fmla="*/ 1140567 h 2676273"/>
                <a:gd name="connsiteX63" fmla="*/ 2677998 w 2678023"/>
                <a:gd name="connsiteY63" fmla="*/ 1182361 h 2676273"/>
                <a:gd name="connsiteX64" fmla="*/ 2644459 w 2678023"/>
                <a:gd name="connsiteY64" fmla="*/ 1229831 h 2676273"/>
                <a:gd name="connsiteX65" fmla="*/ 2522172 w 2678023"/>
                <a:gd name="connsiteY65" fmla="*/ 1267498 h 2676273"/>
                <a:gd name="connsiteX66" fmla="*/ 2483990 w 2678023"/>
                <a:gd name="connsiteY66" fmla="*/ 1315999 h 2676273"/>
                <a:gd name="connsiteX67" fmla="*/ 2486570 w 2678023"/>
                <a:gd name="connsiteY67" fmla="*/ 1379981 h 2676273"/>
                <a:gd name="connsiteX68" fmla="*/ 2512885 w 2678023"/>
                <a:gd name="connsiteY68" fmla="*/ 1407843 h 2676273"/>
                <a:gd name="connsiteX69" fmla="*/ 2641363 w 2678023"/>
                <a:gd name="connsiteY69" fmla="*/ 1447058 h 2676273"/>
                <a:gd name="connsiteX70" fmla="*/ 2677998 w 2678023"/>
                <a:gd name="connsiteY70" fmla="*/ 1498139 h 2676273"/>
                <a:gd name="connsiteX71" fmla="*/ 2677998 w 2678023"/>
                <a:gd name="connsiteY71" fmla="*/ 1507427 h 2676273"/>
                <a:gd name="connsiteX72" fmla="*/ 2611952 w 2678023"/>
                <a:gd name="connsiteY72" fmla="*/ 1572956 h 2676273"/>
                <a:gd name="connsiteX73" fmla="*/ 2490182 w 2678023"/>
                <a:gd name="connsiteY73" fmla="*/ 1576568 h 2676273"/>
                <a:gd name="connsiteX74" fmla="*/ 2457675 w 2678023"/>
                <a:gd name="connsiteY74" fmla="*/ 1596691 h 2676273"/>
                <a:gd name="connsiteX75" fmla="*/ 2437036 w 2678023"/>
                <a:gd name="connsiteY75" fmla="*/ 1673056 h 2676273"/>
                <a:gd name="connsiteX76" fmla="*/ 2457159 w 2678023"/>
                <a:gd name="connsiteY76" fmla="*/ 1710206 h 2676273"/>
                <a:gd name="connsiteX77" fmla="*/ 2564483 w 2678023"/>
                <a:gd name="connsiteY77" fmla="*/ 1777283 h 2676273"/>
                <a:gd name="connsiteX78" fmla="*/ 2588733 w 2678023"/>
                <a:gd name="connsiteY78" fmla="*/ 1845908 h 2676273"/>
                <a:gd name="connsiteX79" fmla="*/ 2571706 w 2678023"/>
                <a:gd name="connsiteY79" fmla="*/ 1880995 h 2676273"/>
                <a:gd name="connsiteX80" fmla="*/ 2538684 w 2678023"/>
                <a:gd name="connsiteY80" fmla="*/ 1897506 h 2676273"/>
                <a:gd name="connsiteX81" fmla="*/ 2456643 w 2678023"/>
                <a:gd name="connsiteY81" fmla="*/ 1879447 h 2676273"/>
                <a:gd name="connsiteX82" fmla="*/ 2389566 w 2678023"/>
                <a:gd name="connsiteY82" fmla="*/ 1863967 h 2676273"/>
                <a:gd name="connsiteX83" fmla="*/ 2354479 w 2678023"/>
                <a:gd name="connsiteY83" fmla="*/ 1874803 h 2676273"/>
                <a:gd name="connsiteX84" fmla="*/ 2312170 w 2678023"/>
                <a:gd name="connsiteY84" fmla="*/ 1950652 h 2676273"/>
                <a:gd name="connsiteX85" fmla="*/ 2322489 w 2678023"/>
                <a:gd name="connsiteY85" fmla="*/ 1983158 h 2676273"/>
                <a:gd name="connsiteX86" fmla="*/ 2412785 w 2678023"/>
                <a:gd name="connsiteY86" fmla="*/ 2080162 h 2676273"/>
                <a:gd name="connsiteX87" fmla="*/ 2418461 w 2678023"/>
                <a:gd name="connsiteY87" fmla="*/ 2146723 h 2676273"/>
                <a:gd name="connsiteX88" fmla="*/ 2414849 w 2678023"/>
                <a:gd name="connsiteY88" fmla="*/ 2151883 h 2676273"/>
                <a:gd name="connsiteX89" fmla="*/ 2324037 w 2678023"/>
                <a:gd name="connsiteY89" fmla="*/ 2174586 h 2676273"/>
                <a:gd name="connsiteX90" fmla="*/ 2219294 w 2678023"/>
                <a:gd name="connsiteY90" fmla="*/ 2118860 h 2676273"/>
                <a:gd name="connsiteX91" fmla="*/ 2178531 w 2678023"/>
                <a:gd name="connsiteY91" fmla="*/ 2120408 h 2676273"/>
                <a:gd name="connsiteX92" fmla="*/ 2125386 w 2678023"/>
                <a:gd name="connsiteY92" fmla="*/ 2172522 h 2676273"/>
                <a:gd name="connsiteX93" fmla="*/ 2122806 w 2678023"/>
                <a:gd name="connsiteY93" fmla="*/ 2217412 h 2676273"/>
                <a:gd name="connsiteX94" fmla="*/ 2184723 w 2678023"/>
                <a:gd name="connsiteY94" fmla="*/ 2334539 h 2676273"/>
                <a:gd name="connsiteX95" fmla="*/ 2174404 w 2678023"/>
                <a:gd name="connsiteY95" fmla="*/ 2395424 h 2676273"/>
                <a:gd name="connsiteX96" fmla="*/ 2164084 w 2678023"/>
                <a:gd name="connsiteY96" fmla="*/ 2404712 h 2676273"/>
                <a:gd name="connsiteX97" fmla="*/ 2075336 w 2678023"/>
                <a:gd name="connsiteY97" fmla="*/ 2401616 h 2676273"/>
                <a:gd name="connsiteX98" fmla="*/ 1988652 w 2678023"/>
                <a:gd name="connsiteY98" fmla="*/ 2320607 h 2676273"/>
                <a:gd name="connsiteX99" fmla="*/ 1944277 w 2678023"/>
                <a:gd name="connsiteY99" fmla="*/ 2311836 h 2676273"/>
                <a:gd name="connsiteX100" fmla="*/ 1883392 w 2678023"/>
                <a:gd name="connsiteY100" fmla="*/ 2346406 h 2676273"/>
                <a:gd name="connsiteX101" fmla="*/ 1868429 w 2678023"/>
                <a:gd name="connsiteY101" fmla="*/ 2391812 h 2676273"/>
                <a:gd name="connsiteX102" fmla="*/ 1899388 w 2678023"/>
                <a:gd name="connsiteY102" fmla="*/ 2526998 h 2676273"/>
                <a:gd name="connsiteX103" fmla="*/ 1879264 w 2678023"/>
                <a:gd name="connsiteY103" fmla="*/ 2571888 h 2676273"/>
                <a:gd name="connsiteX104" fmla="*/ 1841082 w 2678023"/>
                <a:gd name="connsiteY104" fmla="*/ 2588916 h 2676273"/>
                <a:gd name="connsiteX105" fmla="*/ 1782777 w 2678023"/>
                <a:gd name="connsiteY105" fmla="*/ 2568277 h 2676273"/>
                <a:gd name="connsiteX106" fmla="*/ 1715184 w 2678023"/>
                <a:gd name="connsiteY106" fmla="*/ 2459405 h 2676273"/>
                <a:gd name="connsiteX107" fmla="*/ 1664618 w 2678023"/>
                <a:gd name="connsiteY107" fmla="*/ 2435670 h 2676273"/>
                <a:gd name="connsiteX108" fmla="*/ 1610440 w 2678023"/>
                <a:gd name="connsiteY108" fmla="*/ 2450118 h 2676273"/>
                <a:gd name="connsiteX109" fmla="*/ 1577418 w 2678023"/>
                <a:gd name="connsiteY109" fmla="*/ 2495008 h 2676273"/>
                <a:gd name="connsiteX110" fmla="*/ 1573806 w 2678023"/>
                <a:gd name="connsiteY110" fmla="*/ 2616778 h 2676273"/>
                <a:gd name="connsiteX111" fmla="*/ 1526852 w 2678023"/>
                <a:gd name="connsiteY111" fmla="*/ 2672504 h 2676273"/>
                <a:gd name="connsiteX112" fmla="*/ 1497441 w 2678023"/>
                <a:gd name="connsiteY112" fmla="*/ 2676116 h 2676273"/>
                <a:gd name="connsiteX113" fmla="*/ 1449972 w 2678023"/>
                <a:gd name="connsiteY113" fmla="*/ 2644125 h 2676273"/>
                <a:gd name="connsiteX114" fmla="*/ 1410241 w 2678023"/>
                <a:gd name="connsiteY114" fmla="*/ 2514615 h 2676273"/>
                <a:gd name="connsiteX115" fmla="*/ 1373091 w 2678023"/>
                <a:gd name="connsiteY115" fmla="*/ 2482624 h 2676273"/>
                <a:gd name="connsiteX116" fmla="*/ 1304982 w 2678023"/>
                <a:gd name="connsiteY116" fmla="*/ 2483140 h 2676273"/>
                <a:gd name="connsiteX117" fmla="*/ 1271959 w 2678023"/>
                <a:gd name="connsiteY117" fmla="*/ 2511519 h 2676273"/>
                <a:gd name="connsiteX118" fmla="*/ 1234293 w 2678023"/>
                <a:gd name="connsiteY118" fmla="*/ 2633806 h 2676273"/>
                <a:gd name="connsiteX119" fmla="*/ 1170828 w 2678023"/>
                <a:gd name="connsiteY119" fmla="*/ 2674568 h 2676273"/>
                <a:gd name="connsiteX120" fmla="*/ 1106847 w 2678023"/>
                <a:gd name="connsiteY120" fmla="*/ 2602331 h 2676273"/>
                <a:gd name="connsiteX121" fmla="*/ 1103751 w 2678023"/>
                <a:gd name="connsiteY121" fmla="*/ 2491396 h 2676273"/>
                <a:gd name="connsiteX122" fmla="*/ 1080532 w 2678023"/>
                <a:gd name="connsiteY122" fmla="*/ 2454245 h 2676273"/>
                <a:gd name="connsiteX123" fmla="*/ 1005199 w 2678023"/>
                <a:gd name="connsiteY123" fmla="*/ 2435154 h 2676273"/>
                <a:gd name="connsiteX124" fmla="*/ 969080 w 2678023"/>
                <a:gd name="connsiteY124" fmla="*/ 2454245 h 2676273"/>
                <a:gd name="connsiteX125" fmla="*/ 900456 w 2678023"/>
                <a:gd name="connsiteY125" fmla="*/ 2564149 h 2676273"/>
                <a:gd name="connsiteX126" fmla="*/ 836474 w 2678023"/>
                <a:gd name="connsiteY126" fmla="*/ 2587368 h 2676273"/>
                <a:gd name="connsiteX127" fmla="*/ 831830 w 2678023"/>
                <a:gd name="connsiteY127" fmla="*/ 2585820 h 2676273"/>
                <a:gd name="connsiteX128" fmla="*/ 785392 w 2678023"/>
                <a:gd name="connsiteY128" fmla="*/ 2504811 h 2676273"/>
                <a:gd name="connsiteX129" fmla="*/ 811707 w 2678023"/>
                <a:gd name="connsiteY129" fmla="*/ 2390780 h 2676273"/>
                <a:gd name="connsiteX130" fmla="*/ 794680 w 2678023"/>
                <a:gd name="connsiteY130" fmla="*/ 2344342 h 2676273"/>
                <a:gd name="connsiteX131" fmla="*/ 739470 w 2678023"/>
                <a:gd name="connsiteY131" fmla="*/ 2312352 h 2676273"/>
                <a:gd name="connsiteX132" fmla="*/ 689421 w 2678023"/>
                <a:gd name="connsiteY132" fmla="*/ 2321639 h 2676273"/>
                <a:gd name="connsiteX133" fmla="*/ 596029 w 2678023"/>
                <a:gd name="connsiteY133" fmla="*/ 2408839 h 2676273"/>
                <a:gd name="connsiteX134" fmla="*/ 530500 w 2678023"/>
                <a:gd name="connsiteY134" fmla="*/ 2415031 h 2676273"/>
                <a:gd name="connsiteX135" fmla="*/ 521212 w 2678023"/>
                <a:gd name="connsiteY135" fmla="*/ 2408839 h 2676273"/>
                <a:gd name="connsiteX136" fmla="*/ 500573 w 2678023"/>
                <a:gd name="connsiteY136" fmla="*/ 2322671 h 2676273"/>
                <a:gd name="connsiteX137" fmla="*/ 556298 w 2678023"/>
                <a:gd name="connsiteY137" fmla="*/ 2217928 h 2676273"/>
                <a:gd name="connsiteX138" fmla="*/ 552171 w 2678023"/>
                <a:gd name="connsiteY138" fmla="*/ 2168910 h 2676273"/>
                <a:gd name="connsiteX139" fmla="*/ 505733 w 2678023"/>
                <a:gd name="connsiteY139" fmla="*/ 2122988 h 2676273"/>
                <a:gd name="connsiteX140" fmla="*/ 457747 w 2678023"/>
                <a:gd name="connsiteY140" fmla="*/ 2119376 h 2676273"/>
                <a:gd name="connsiteX141" fmla="*/ 341652 w 2678023"/>
                <a:gd name="connsiteY141" fmla="*/ 2180778 h 2676273"/>
                <a:gd name="connsiteX142" fmla="*/ 278187 w 2678023"/>
                <a:gd name="connsiteY142" fmla="*/ 2168910 h 2676273"/>
                <a:gd name="connsiteX143" fmla="*/ 274059 w 2678023"/>
                <a:gd name="connsiteY143" fmla="*/ 2164266 h 2676273"/>
                <a:gd name="connsiteX144" fmla="*/ 276639 w 2678023"/>
                <a:gd name="connsiteY144" fmla="*/ 2069326 h 2676273"/>
                <a:gd name="connsiteX145" fmla="*/ 354551 w 2678023"/>
                <a:gd name="connsiteY145" fmla="*/ 1986254 h 2676273"/>
                <a:gd name="connsiteX146" fmla="*/ 363839 w 2678023"/>
                <a:gd name="connsiteY146" fmla="*/ 1940848 h 2676273"/>
                <a:gd name="connsiteX147" fmla="*/ 328237 w 2678023"/>
                <a:gd name="connsiteY147" fmla="*/ 1878931 h 2676273"/>
                <a:gd name="connsiteX148" fmla="*/ 283347 w 2678023"/>
                <a:gd name="connsiteY148" fmla="*/ 1866031 h 2676273"/>
                <a:gd name="connsiteX149" fmla="*/ 170864 w 2678023"/>
                <a:gd name="connsiteY149" fmla="*/ 1891830 h 2676273"/>
                <a:gd name="connsiteX150" fmla="*/ 155900 w 2678023"/>
                <a:gd name="connsiteY150" fmla="*/ 1895442 h 2676273"/>
                <a:gd name="connsiteX151" fmla="*/ 100175 w 2678023"/>
                <a:gd name="connsiteY151" fmla="*/ 1868095 h 2676273"/>
                <a:gd name="connsiteX152" fmla="*/ 87275 w 2678023"/>
                <a:gd name="connsiteY152" fmla="*/ 1838169 h 2676273"/>
                <a:gd name="connsiteX153" fmla="*/ 107915 w 2678023"/>
                <a:gd name="connsiteY153" fmla="*/ 1779863 h 2676273"/>
                <a:gd name="connsiteX154" fmla="*/ 213690 w 2678023"/>
                <a:gd name="connsiteY154" fmla="*/ 1713818 h 2676273"/>
                <a:gd name="connsiteX155" fmla="*/ 238972 w 2678023"/>
                <a:gd name="connsiteY155" fmla="*/ 1654481 h 2676273"/>
                <a:gd name="connsiteX156" fmla="*/ 222977 w 2678023"/>
                <a:gd name="connsiteY156" fmla="*/ 1600819 h 2676273"/>
                <a:gd name="connsiteX157" fmla="*/ 184279 w 2678023"/>
                <a:gd name="connsiteY157" fmla="*/ 1575020 h 2676273"/>
                <a:gd name="connsiteX158" fmla="*/ 59413 w 2678023"/>
                <a:gd name="connsiteY158" fmla="*/ 1571408 h 2676273"/>
                <a:gd name="connsiteX159" fmla="*/ 3687 w 2678023"/>
                <a:gd name="connsiteY159" fmla="*/ 1524454 h 2676273"/>
                <a:gd name="connsiteX160" fmla="*/ 1623 w 2678023"/>
                <a:gd name="connsiteY160" fmla="*/ 1513619 h 2676273"/>
                <a:gd name="connsiteX161" fmla="*/ 48577 w 2678023"/>
                <a:gd name="connsiteY161" fmla="*/ 1442414 h 2676273"/>
                <a:gd name="connsiteX162" fmla="*/ 160544 w 2678023"/>
                <a:gd name="connsiteY162" fmla="*/ 1408359 h 2676273"/>
                <a:gd name="connsiteX163" fmla="*/ 194083 w 2678023"/>
                <a:gd name="connsiteY163" fmla="*/ 1370693 h 2676273"/>
                <a:gd name="connsiteX164" fmla="*/ 192534 w 2678023"/>
                <a:gd name="connsiteY164" fmla="*/ 1298972 h 2676273"/>
                <a:gd name="connsiteX165" fmla="*/ 166220 w 2678023"/>
                <a:gd name="connsiteY165" fmla="*/ 1269561 h 2676273"/>
                <a:gd name="connsiteX166" fmla="*/ 47029 w 2678023"/>
                <a:gd name="connsiteY166" fmla="*/ 1232927 h 2676273"/>
                <a:gd name="connsiteX167" fmla="*/ 1623 w 2678023"/>
                <a:gd name="connsiteY167" fmla="*/ 1166882 h 2676273"/>
                <a:gd name="connsiteX168" fmla="*/ 6267 w 2678023"/>
                <a:gd name="connsiteY168" fmla="*/ 1139535 h 2676273"/>
                <a:gd name="connsiteX169" fmla="*/ 49093 w 2678023"/>
                <a:gd name="connsiteY169" fmla="*/ 1105481 h 2676273"/>
                <a:gd name="connsiteX170" fmla="*/ 164672 w 2678023"/>
                <a:gd name="connsiteY170" fmla="*/ 1101869 h 2676273"/>
                <a:gd name="connsiteX171" fmla="*/ 181699 w 2678023"/>
                <a:gd name="connsiteY171" fmla="*/ 1101353 h 2676273"/>
                <a:gd name="connsiteX172" fmla="*/ 227621 w 2678023"/>
                <a:gd name="connsiteY172" fmla="*/ 1065234 h 2676273"/>
                <a:gd name="connsiteX173" fmla="*/ 241036 w 2678023"/>
                <a:gd name="connsiteY173" fmla="*/ 1014153 h 2676273"/>
                <a:gd name="connsiteX174" fmla="*/ 219366 w 2678023"/>
                <a:gd name="connsiteY174" fmla="*/ 965651 h 2676273"/>
                <a:gd name="connsiteX175" fmla="*/ 113590 w 2678023"/>
                <a:gd name="connsiteY175" fmla="*/ 899605 h 2676273"/>
                <a:gd name="connsiteX176" fmla="*/ 89855 w 2678023"/>
                <a:gd name="connsiteY176" fmla="*/ 832012 h 2676273"/>
                <a:gd name="connsiteX177" fmla="*/ 104818 w 2678023"/>
                <a:gd name="connsiteY177" fmla="*/ 799505 h 2676273"/>
                <a:gd name="connsiteX178" fmla="*/ 151256 w 2678023"/>
                <a:gd name="connsiteY178" fmla="*/ 779898 h 2676273"/>
                <a:gd name="connsiteX179" fmla="*/ 283347 w 2678023"/>
                <a:gd name="connsiteY179" fmla="*/ 810341 h 2676273"/>
                <a:gd name="connsiteX180" fmla="*/ 331332 w 2678023"/>
                <a:gd name="connsiteY180" fmla="*/ 794345 h 2676273"/>
                <a:gd name="connsiteX181" fmla="*/ 363839 w 2678023"/>
                <a:gd name="connsiteY181" fmla="*/ 737588 h 2676273"/>
                <a:gd name="connsiteX182" fmla="*/ 354551 w 2678023"/>
                <a:gd name="connsiteY182" fmla="*/ 689086 h 2676273"/>
                <a:gd name="connsiteX183" fmla="*/ 266835 w 2678023"/>
                <a:gd name="connsiteY183" fmla="*/ 595694 h 2676273"/>
                <a:gd name="connsiteX184" fmla="*/ 261675 w 2678023"/>
                <a:gd name="connsiteY184" fmla="*/ 529133 h 2676273"/>
                <a:gd name="connsiteX185" fmla="*/ 270447 w 2678023"/>
                <a:gd name="connsiteY185" fmla="*/ 516233 h 2676273"/>
                <a:gd name="connsiteX186" fmla="*/ 349907 w 2678023"/>
                <a:gd name="connsiteY186" fmla="*/ 498690 h 2676273"/>
                <a:gd name="connsiteX187" fmla="*/ 457231 w 2678023"/>
                <a:gd name="connsiteY187" fmla="*/ 555964 h 2676273"/>
                <a:gd name="connsiteX188" fmla="*/ 507797 w 2678023"/>
                <a:gd name="connsiteY188" fmla="*/ 551320 h 2676273"/>
                <a:gd name="connsiteX189" fmla="*/ 551139 w 2678023"/>
                <a:gd name="connsiteY189" fmla="*/ 508494 h 2676273"/>
                <a:gd name="connsiteX190" fmla="*/ 556815 w 2678023"/>
                <a:gd name="connsiteY190" fmla="*/ 456896 h 2676273"/>
                <a:gd name="connsiteX191" fmla="*/ 494381 w 2678023"/>
                <a:gd name="connsiteY191" fmla="*/ 339769 h 2676273"/>
                <a:gd name="connsiteX192" fmla="*/ 505217 w 2678023"/>
                <a:gd name="connsiteY192" fmla="*/ 280432 h 2676273"/>
                <a:gd name="connsiteX193" fmla="*/ 537723 w 2678023"/>
                <a:gd name="connsiteY193" fmla="*/ 256181 h 2676273"/>
                <a:gd name="connsiteX194" fmla="*/ 590353 w 2678023"/>
                <a:gd name="connsiteY194" fmla="*/ 261857 h 2676273"/>
                <a:gd name="connsiteX195" fmla="*/ 679617 w 2678023"/>
                <a:gd name="connsiteY195" fmla="*/ 344929 h 2676273"/>
                <a:gd name="connsiteX196" fmla="*/ 754950 w 2678023"/>
                <a:gd name="connsiteY196" fmla="*/ 355765 h 2676273"/>
                <a:gd name="connsiteX197" fmla="*/ 797260 w 2678023"/>
                <a:gd name="connsiteY197" fmla="*/ 329450 h 2676273"/>
                <a:gd name="connsiteX198" fmla="*/ 811707 w 2678023"/>
                <a:gd name="connsiteY198" fmla="*/ 285076 h 2676273"/>
                <a:gd name="connsiteX199" fmla="*/ 781781 w 2678023"/>
                <a:gd name="connsiteY199" fmla="*/ 156081 h 2676273"/>
                <a:gd name="connsiteX200" fmla="*/ 807064 w 2678023"/>
                <a:gd name="connsiteY200" fmla="*/ 100872 h 2676273"/>
                <a:gd name="connsiteX201" fmla="*/ 841634 w 2678023"/>
                <a:gd name="connsiteY201" fmla="*/ 86424 h 2676273"/>
                <a:gd name="connsiteX202" fmla="*/ 896328 w 2678023"/>
                <a:gd name="connsiteY202" fmla="*/ 106031 h 2676273"/>
                <a:gd name="connsiteX203" fmla="*/ 965469 w 2678023"/>
                <a:gd name="connsiteY203" fmla="*/ 217483 h 2676273"/>
                <a:gd name="connsiteX204" fmla="*/ 1013455 w 2678023"/>
                <a:gd name="connsiteY204" fmla="*/ 240702 h 2676273"/>
                <a:gd name="connsiteX205" fmla="*/ 1077952 w 2678023"/>
                <a:gd name="connsiteY205" fmla="*/ 222642 h 2676273"/>
                <a:gd name="connsiteX206" fmla="*/ 1101687 w 2678023"/>
                <a:gd name="connsiteY206" fmla="*/ 188072 h 2676273"/>
                <a:gd name="connsiteX207" fmla="*/ 1106847 w 2678023"/>
                <a:gd name="connsiteY207" fmla="*/ 53918 h 2676273"/>
                <a:gd name="connsiteX208" fmla="*/ 1145029 w 2678023"/>
                <a:gd name="connsiteY208" fmla="*/ 4900 h 2676273"/>
                <a:gd name="connsiteX209" fmla="*/ 1158960 w 2678023"/>
                <a:gd name="connsiteY209" fmla="*/ 1804 h 2676273"/>
                <a:gd name="connsiteX210" fmla="*/ 1190637 w 2678023"/>
                <a:gd name="connsiteY210" fmla="*/ 143 h 267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678023" h="2676273">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chemeClr val="bg1"/>
            </a:solidFill>
            <a:ln w="5155" cap="flat">
              <a:noFill/>
              <a:prstDash val="solid"/>
              <a:miter/>
            </a:ln>
          </p:spPr>
          <p:txBody>
            <a:bodyPr wrap="square" rtlCol="0" anchor="ctr">
              <a:noAutofit/>
            </a:bodyPr>
            <a:lstStyle/>
            <a:p>
              <a:endParaRPr lang="en-US" dirty="0"/>
            </a:p>
          </p:txBody>
        </p:sp>
      </p:grpSp>
      <p:grpSp>
        <p:nvGrpSpPr>
          <p:cNvPr id="24" name="Group 23">
            <a:extLst>
              <a:ext uri="{FF2B5EF4-FFF2-40B4-BE49-F238E27FC236}">
                <a16:creationId xmlns:a16="http://schemas.microsoft.com/office/drawing/2014/main" id="{0C9D69F0-C990-4D1C-BCCE-71F3A0BA7632}"/>
              </a:ext>
            </a:extLst>
          </p:cNvPr>
          <p:cNvGrpSpPr/>
          <p:nvPr/>
        </p:nvGrpSpPr>
        <p:grpSpPr>
          <a:xfrm>
            <a:off x="4176739" y="4653587"/>
            <a:ext cx="1298170" cy="1298170"/>
            <a:chOff x="1089413" y="2131797"/>
            <a:chExt cx="2968238" cy="2968238"/>
          </a:xfrm>
        </p:grpSpPr>
        <p:sp>
          <p:nvSpPr>
            <p:cNvPr id="25" name="Freeform: Shape 24">
              <a:extLst>
                <a:ext uri="{FF2B5EF4-FFF2-40B4-BE49-F238E27FC236}">
                  <a16:creationId xmlns:a16="http://schemas.microsoft.com/office/drawing/2014/main" id="{765EA648-AA2A-4EAF-B24D-111A1DA94E89}"/>
                </a:ext>
              </a:extLst>
            </p:cNvPr>
            <p:cNvSpPr/>
            <p:nvPr/>
          </p:nvSpPr>
          <p:spPr>
            <a:xfrm>
              <a:off x="1089413" y="2131797"/>
              <a:ext cx="2968238" cy="2968238"/>
            </a:xfrm>
            <a:custGeom>
              <a:avLst/>
              <a:gdLst>
                <a:gd name="connsiteX0" fmla="*/ 1484119 w 2968238"/>
                <a:gd name="connsiteY0" fmla="*/ 1312669 h 2968238"/>
                <a:gd name="connsiteX1" fmla="*/ 1312669 w 2968238"/>
                <a:gd name="connsiteY1" fmla="*/ 1484119 h 2968238"/>
                <a:gd name="connsiteX2" fmla="*/ 1484119 w 2968238"/>
                <a:gd name="connsiteY2" fmla="*/ 1655569 h 2968238"/>
                <a:gd name="connsiteX3" fmla="*/ 1655569 w 2968238"/>
                <a:gd name="connsiteY3" fmla="*/ 1484119 h 2968238"/>
                <a:gd name="connsiteX4" fmla="*/ 1484119 w 2968238"/>
                <a:gd name="connsiteY4" fmla="*/ 1312669 h 2968238"/>
                <a:gd name="connsiteX5" fmla="*/ 1484119 w 2968238"/>
                <a:gd name="connsiteY5" fmla="*/ 0 h 2968238"/>
                <a:gd name="connsiteX6" fmla="*/ 2968238 w 2968238"/>
                <a:gd name="connsiteY6" fmla="*/ 1484119 h 2968238"/>
                <a:gd name="connsiteX7" fmla="*/ 1484119 w 2968238"/>
                <a:gd name="connsiteY7" fmla="*/ 2968238 h 2968238"/>
                <a:gd name="connsiteX8" fmla="*/ 0 w 2968238"/>
                <a:gd name="connsiteY8" fmla="*/ 1484119 h 2968238"/>
                <a:gd name="connsiteX9" fmla="*/ 1484119 w 2968238"/>
                <a:gd name="connsiteY9" fmla="*/ 0 h 296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8238" h="2968238">
                  <a:moveTo>
                    <a:pt x="1484119" y="1312669"/>
                  </a:moveTo>
                  <a:cubicBezTo>
                    <a:pt x="1389430" y="1312669"/>
                    <a:pt x="1312669" y="1389430"/>
                    <a:pt x="1312669" y="1484119"/>
                  </a:cubicBezTo>
                  <a:cubicBezTo>
                    <a:pt x="1312669" y="1578808"/>
                    <a:pt x="1389430" y="1655569"/>
                    <a:pt x="1484119" y="1655569"/>
                  </a:cubicBezTo>
                  <a:cubicBezTo>
                    <a:pt x="1578808" y="1655569"/>
                    <a:pt x="1655569" y="1578808"/>
                    <a:pt x="1655569" y="1484119"/>
                  </a:cubicBezTo>
                  <a:cubicBezTo>
                    <a:pt x="1655569" y="1389430"/>
                    <a:pt x="1578808" y="1312669"/>
                    <a:pt x="1484119" y="1312669"/>
                  </a:cubicBezTo>
                  <a:close/>
                  <a:moveTo>
                    <a:pt x="1484119" y="0"/>
                  </a:moveTo>
                  <a:cubicBezTo>
                    <a:pt x="2303775" y="0"/>
                    <a:pt x="2968238" y="664463"/>
                    <a:pt x="2968238" y="1484119"/>
                  </a:cubicBezTo>
                  <a:cubicBezTo>
                    <a:pt x="2968238" y="2303775"/>
                    <a:pt x="2303775" y="2968238"/>
                    <a:pt x="1484119" y="2968238"/>
                  </a:cubicBezTo>
                  <a:cubicBezTo>
                    <a:pt x="664463" y="2968238"/>
                    <a:pt x="0" y="2303775"/>
                    <a:pt x="0" y="1484119"/>
                  </a:cubicBezTo>
                  <a:cubicBezTo>
                    <a:pt x="0" y="664463"/>
                    <a:pt x="664463" y="0"/>
                    <a:pt x="14841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EAC85BAB-4687-423F-8677-EBED505BF997}"/>
                </a:ext>
              </a:extLst>
            </p:cNvPr>
            <p:cNvSpPr/>
            <p:nvPr/>
          </p:nvSpPr>
          <p:spPr>
            <a:xfrm>
              <a:off x="1234570" y="2279534"/>
              <a:ext cx="2678023" cy="2676273"/>
            </a:xfrm>
            <a:custGeom>
              <a:avLst/>
              <a:gdLst>
                <a:gd name="connsiteX0" fmla="*/ 1338961 w 2678023"/>
                <a:gd name="connsiteY0" fmla="*/ 855269 h 2676273"/>
                <a:gd name="connsiteX1" fmla="*/ 857849 w 2678023"/>
                <a:gd name="connsiteY1" fmla="*/ 1336381 h 2676273"/>
                <a:gd name="connsiteX2" fmla="*/ 1338961 w 2678023"/>
                <a:gd name="connsiteY2" fmla="*/ 1817493 h 2676273"/>
                <a:gd name="connsiteX3" fmla="*/ 1820073 w 2678023"/>
                <a:gd name="connsiteY3" fmla="*/ 1336381 h 2676273"/>
                <a:gd name="connsiteX4" fmla="*/ 1338961 w 2678023"/>
                <a:gd name="connsiteY4" fmla="*/ 855269 h 2676273"/>
                <a:gd name="connsiteX5" fmla="*/ 1338961 w 2678023"/>
                <a:gd name="connsiteY5" fmla="*/ 545806 h 2676273"/>
                <a:gd name="connsiteX6" fmla="*/ 2129536 w 2678023"/>
                <a:gd name="connsiteY6" fmla="*/ 1336381 h 2676273"/>
                <a:gd name="connsiteX7" fmla="*/ 1338961 w 2678023"/>
                <a:gd name="connsiteY7" fmla="*/ 2126956 h 2676273"/>
                <a:gd name="connsiteX8" fmla="*/ 548386 w 2678023"/>
                <a:gd name="connsiteY8" fmla="*/ 1336381 h 2676273"/>
                <a:gd name="connsiteX9" fmla="*/ 1338961 w 2678023"/>
                <a:gd name="connsiteY9" fmla="*/ 545806 h 2676273"/>
                <a:gd name="connsiteX10" fmla="*/ 1340068 w 2678023"/>
                <a:gd name="connsiteY10" fmla="*/ 359376 h 2676273"/>
                <a:gd name="connsiteX11" fmla="*/ 361775 w 2678023"/>
                <a:gd name="connsiteY11" fmla="*/ 1331995 h 2676273"/>
                <a:gd name="connsiteX12" fmla="*/ 1338521 w 2678023"/>
                <a:gd name="connsiteY12" fmla="*/ 2312868 h 2676273"/>
                <a:gd name="connsiteX13" fmla="*/ 2316814 w 2678023"/>
                <a:gd name="connsiteY13" fmla="*/ 1335606 h 2676273"/>
                <a:gd name="connsiteX14" fmla="*/ 1340068 w 2678023"/>
                <a:gd name="connsiteY14" fmla="*/ 359376 h 2676273"/>
                <a:gd name="connsiteX15" fmla="*/ 1190637 w 2678023"/>
                <a:gd name="connsiteY15" fmla="*/ 143 h 2676273"/>
                <a:gd name="connsiteX16" fmla="*/ 1235841 w 2678023"/>
                <a:gd name="connsiteY16" fmla="*/ 48758 h 2676273"/>
                <a:gd name="connsiteX17" fmla="*/ 1269895 w 2678023"/>
                <a:gd name="connsiteY17" fmla="*/ 162273 h 2676273"/>
                <a:gd name="connsiteX18" fmla="*/ 1303434 w 2678023"/>
                <a:gd name="connsiteY18" fmla="*/ 192716 h 2676273"/>
                <a:gd name="connsiteX19" fmla="*/ 1376702 w 2678023"/>
                <a:gd name="connsiteY19" fmla="*/ 192716 h 2676273"/>
                <a:gd name="connsiteX20" fmla="*/ 1409209 w 2678023"/>
                <a:gd name="connsiteY20" fmla="*/ 163305 h 2676273"/>
                <a:gd name="connsiteX21" fmla="*/ 1447392 w 2678023"/>
                <a:gd name="connsiteY21" fmla="*/ 37922 h 2676273"/>
                <a:gd name="connsiteX22" fmla="*/ 1499505 w 2678023"/>
                <a:gd name="connsiteY22" fmla="*/ 256 h 2676273"/>
                <a:gd name="connsiteX23" fmla="*/ 1513436 w 2678023"/>
                <a:gd name="connsiteY23" fmla="*/ 772 h 2676273"/>
                <a:gd name="connsiteX24" fmla="*/ 1573290 w 2678023"/>
                <a:gd name="connsiteY24" fmla="*/ 65269 h 2676273"/>
                <a:gd name="connsiteX25" fmla="*/ 1576902 w 2678023"/>
                <a:gd name="connsiteY25" fmla="*/ 185492 h 2676273"/>
                <a:gd name="connsiteX26" fmla="*/ 1598057 w 2678023"/>
                <a:gd name="connsiteY26" fmla="*/ 220578 h 2676273"/>
                <a:gd name="connsiteX27" fmla="*/ 1674422 w 2678023"/>
                <a:gd name="connsiteY27" fmla="*/ 240702 h 2676273"/>
                <a:gd name="connsiteX28" fmla="*/ 1710540 w 2678023"/>
                <a:gd name="connsiteY28" fmla="*/ 221610 h 2676273"/>
                <a:gd name="connsiteX29" fmla="*/ 1779165 w 2678023"/>
                <a:gd name="connsiteY29" fmla="*/ 111707 h 2676273"/>
                <a:gd name="connsiteX30" fmla="*/ 1845726 w 2678023"/>
                <a:gd name="connsiteY30" fmla="*/ 88488 h 2676273"/>
                <a:gd name="connsiteX31" fmla="*/ 1857594 w 2678023"/>
                <a:gd name="connsiteY31" fmla="*/ 92616 h 2676273"/>
                <a:gd name="connsiteX32" fmla="*/ 1895260 w 2678023"/>
                <a:gd name="connsiteY32" fmla="*/ 166401 h 2676273"/>
                <a:gd name="connsiteX33" fmla="*/ 1868429 w 2678023"/>
                <a:gd name="connsiteY33" fmla="*/ 281980 h 2676273"/>
                <a:gd name="connsiteX34" fmla="*/ 1887004 w 2678023"/>
                <a:gd name="connsiteY34" fmla="*/ 332030 h 2676273"/>
                <a:gd name="connsiteX35" fmla="*/ 1946857 w 2678023"/>
                <a:gd name="connsiteY35" fmla="*/ 365052 h 2676273"/>
                <a:gd name="connsiteX36" fmla="*/ 1986588 w 2678023"/>
                <a:gd name="connsiteY36" fmla="*/ 355765 h 2676273"/>
                <a:gd name="connsiteX37" fmla="*/ 2081528 w 2678023"/>
                <a:gd name="connsiteY37" fmla="*/ 267532 h 2676273"/>
                <a:gd name="connsiteX38" fmla="*/ 2151701 w 2678023"/>
                <a:gd name="connsiteY38" fmla="*/ 261857 h 2676273"/>
                <a:gd name="connsiteX39" fmla="*/ 2155312 w 2678023"/>
                <a:gd name="connsiteY39" fmla="*/ 264437 h 2676273"/>
                <a:gd name="connsiteX40" fmla="*/ 2177500 w 2678023"/>
                <a:gd name="connsiteY40" fmla="*/ 353701 h 2676273"/>
                <a:gd name="connsiteX41" fmla="*/ 2122290 w 2678023"/>
                <a:gd name="connsiteY41" fmla="*/ 456896 h 2676273"/>
                <a:gd name="connsiteX42" fmla="*/ 2126934 w 2678023"/>
                <a:gd name="connsiteY42" fmla="*/ 505914 h 2676273"/>
                <a:gd name="connsiteX43" fmla="*/ 2173372 w 2678023"/>
                <a:gd name="connsiteY43" fmla="*/ 551836 h 2676273"/>
                <a:gd name="connsiteX44" fmla="*/ 2219810 w 2678023"/>
                <a:gd name="connsiteY44" fmla="*/ 555964 h 2676273"/>
                <a:gd name="connsiteX45" fmla="*/ 2336937 w 2678023"/>
                <a:gd name="connsiteY45" fmla="*/ 494046 h 2676273"/>
                <a:gd name="connsiteX46" fmla="*/ 2400917 w 2678023"/>
                <a:gd name="connsiteY46" fmla="*/ 507462 h 2676273"/>
                <a:gd name="connsiteX47" fmla="*/ 2420525 w 2678023"/>
                <a:gd name="connsiteY47" fmla="*/ 533777 h 2676273"/>
                <a:gd name="connsiteX48" fmla="*/ 2415365 w 2678023"/>
                <a:gd name="connsiteY48" fmla="*/ 591566 h 2676273"/>
                <a:gd name="connsiteX49" fmla="*/ 2321973 w 2678023"/>
                <a:gd name="connsiteY49" fmla="*/ 692182 h 2676273"/>
                <a:gd name="connsiteX50" fmla="*/ 2313718 w 2678023"/>
                <a:gd name="connsiteY50" fmla="*/ 733460 h 2676273"/>
                <a:gd name="connsiteX51" fmla="*/ 2349320 w 2678023"/>
                <a:gd name="connsiteY51" fmla="*/ 795377 h 2676273"/>
                <a:gd name="connsiteX52" fmla="*/ 2394726 w 2678023"/>
                <a:gd name="connsiteY52" fmla="*/ 810341 h 2676273"/>
                <a:gd name="connsiteX53" fmla="*/ 2526816 w 2678023"/>
                <a:gd name="connsiteY53" fmla="*/ 780414 h 2676273"/>
                <a:gd name="connsiteX54" fmla="*/ 2575834 w 2678023"/>
                <a:gd name="connsiteY54" fmla="*/ 803117 h 2676273"/>
                <a:gd name="connsiteX55" fmla="*/ 2591313 w 2678023"/>
                <a:gd name="connsiteY55" fmla="*/ 838719 h 2676273"/>
                <a:gd name="connsiteX56" fmla="*/ 2570158 w 2678023"/>
                <a:gd name="connsiteY56" fmla="*/ 896509 h 2676273"/>
                <a:gd name="connsiteX57" fmla="*/ 2461287 w 2678023"/>
                <a:gd name="connsiteY57" fmla="*/ 964103 h 2676273"/>
                <a:gd name="connsiteX58" fmla="*/ 2438068 w 2678023"/>
                <a:gd name="connsiteY58" fmla="*/ 1014669 h 2676273"/>
                <a:gd name="connsiteX59" fmla="*/ 2454063 w 2678023"/>
                <a:gd name="connsiteY59" fmla="*/ 1073490 h 2676273"/>
                <a:gd name="connsiteX60" fmla="*/ 2492762 w 2678023"/>
                <a:gd name="connsiteY60" fmla="*/ 1100837 h 2676273"/>
                <a:gd name="connsiteX61" fmla="*/ 2628464 w 2678023"/>
                <a:gd name="connsiteY61" fmla="*/ 1105997 h 2676273"/>
                <a:gd name="connsiteX62" fmla="*/ 2672322 w 2678023"/>
                <a:gd name="connsiteY62" fmla="*/ 1140567 h 2676273"/>
                <a:gd name="connsiteX63" fmla="*/ 2677998 w 2678023"/>
                <a:gd name="connsiteY63" fmla="*/ 1182361 h 2676273"/>
                <a:gd name="connsiteX64" fmla="*/ 2644459 w 2678023"/>
                <a:gd name="connsiteY64" fmla="*/ 1229831 h 2676273"/>
                <a:gd name="connsiteX65" fmla="*/ 2522172 w 2678023"/>
                <a:gd name="connsiteY65" fmla="*/ 1267498 h 2676273"/>
                <a:gd name="connsiteX66" fmla="*/ 2483990 w 2678023"/>
                <a:gd name="connsiteY66" fmla="*/ 1315999 h 2676273"/>
                <a:gd name="connsiteX67" fmla="*/ 2486570 w 2678023"/>
                <a:gd name="connsiteY67" fmla="*/ 1379981 h 2676273"/>
                <a:gd name="connsiteX68" fmla="*/ 2512885 w 2678023"/>
                <a:gd name="connsiteY68" fmla="*/ 1407843 h 2676273"/>
                <a:gd name="connsiteX69" fmla="*/ 2641363 w 2678023"/>
                <a:gd name="connsiteY69" fmla="*/ 1447058 h 2676273"/>
                <a:gd name="connsiteX70" fmla="*/ 2677998 w 2678023"/>
                <a:gd name="connsiteY70" fmla="*/ 1498139 h 2676273"/>
                <a:gd name="connsiteX71" fmla="*/ 2677998 w 2678023"/>
                <a:gd name="connsiteY71" fmla="*/ 1507427 h 2676273"/>
                <a:gd name="connsiteX72" fmla="*/ 2611952 w 2678023"/>
                <a:gd name="connsiteY72" fmla="*/ 1572956 h 2676273"/>
                <a:gd name="connsiteX73" fmla="*/ 2490182 w 2678023"/>
                <a:gd name="connsiteY73" fmla="*/ 1576568 h 2676273"/>
                <a:gd name="connsiteX74" fmla="*/ 2457675 w 2678023"/>
                <a:gd name="connsiteY74" fmla="*/ 1596691 h 2676273"/>
                <a:gd name="connsiteX75" fmla="*/ 2437036 w 2678023"/>
                <a:gd name="connsiteY75" fmla="*/ 1673056 h 2676273"/>
                <a:gd name="connsiteX76" fmla="*/ 2457159 w 2678023"/>
                <a:gd name="connsiteY76" fmla="*/ 1710206 h 2676273"/>
                <a:gd name="connsiteX77" fmla="*/ 2564483 w 2678023"/>
                <a:gd name="connsiteY77" fmla="*/ 1777283 h 2676273"/>
                <a:gd name="connsiteX78" fmla="*/ 2588733 w 2678023"/>
                <a:gd name="connsiteY78" fmla="*/ 1845908 h 2676273"/>
                <a:gd name="connsiteX79" fmla="*/ 2571706 w 2678023"/>
                <a:gd name="connsiteY79" fmla="*/ 1880995 h 2676273"/>
                <a:gd name="connsiteX80" fmla="*/ 2538684 w 2678023"/>
                <a:gd name="connsiteY80" fmla="*/ 1897506 h 2676273"/>
                <a:gd name="connsiteX81" fmla="*/ 2456643 w 2678023"/>
                <a:gd name="connsiteY81" fmla="*/ 1879447 h 2676273"/>
                <a:gd name="connsiteX82" fmla="*/ 2389566 w 2678023"/>
                <a:gd name="connsiteY82" fmla="*/ 1863967 h 2676273"/>
                <a:gd name="connsiteX83" fmla="*/ 2354479 w 2678023"/>
                <a:gd name="connsiteY83" fmla="*/ 1874803 h 2676273"/>
                <a:gd name="connsiteX84" fmla="*/ 2312170 w 2678023"/>
                <a:gd name="connsiteY84" fmla="*/ 1950652 h 2676273"/>
                <a:gd name="connsiteX85" fmla="*/ 2322489 w 2678023"/>
                <a:gd name="connsiteY85" fmla="*/ 1983158 h 2676273"/>
                <a:gd name="connsiteX86" fmla="*/ 2412785 w 2678023"/>
                <a:gd name="connsiteY86" fmla="*/ 2080162 h 2676273"/>
                <a:gd name="connsiteX87" fmla="*/ 2418461 w 2678023"/>
                <a:gd name="connsiteY87" fmla="*/ 2146723 h 2676273"/>
                <a:gd name="connsiteX88" fmla="*/ 2414849 w 2678023"/>
                <a:gd name="connsiteY88" fmla="*/ 2151883 h 2676273"/>
                <a:gd name="connsiteX89" fmla="*/ 2324037 w 2678023"/>
                <a:gd name="connsiteY89" fmla="*/ 2174586 h 2676273"/>
                <a:gd name="connsiteX90" fmla="*/ 2219294 w 2678023"/>
                <a:gd name="connsiteY90" fmla="*/ 2118860 h 2676273"/>
                <a:gd name="connsiteX91" fmla="*/ 2178531 w 2678023"/>
                <a:gd name="connsiteY91" fmla="*/ 2120408 h 2676273"/>
                <a:gd name="connsiteX92" fmla="*/ 2125386 w 2678023"/>
                <a:gd name="connsiteY92" fmla="*/ 2172522 h 2676273"/>
                <a:gd name="connsiteX93" fmla="*/ 2122806 w 2678023"/>
                <a:gd name="connsiteY93" fmla="*/ 2217412 h 2676273"/>
                <a:gd name="connsiteX94" fmla="*/ 2184723 w 2678023"/>
                <a:gd name="connsiteY94" fmla="*/ 2334539 h 2676273"/>
                <a:gd name="connsiteX95" fmla="*/ 2174404 w 2678023"/>
                <a:gd name="connsiteY95" fmla="*/ 2395424 h 2676273"/>
                <a:gd name="connsiteX96" fmla="*/ 2164084 w 2678023"/>
                <a:gd name="connsiteY96" fmla="*/ 2404712 h 2676273"/>
                <a:gd name="connsiteX97" fmla="*/ 2075336 w 2678023"/>
                <a:gd name="connsiteY97" fmla="*/ 2401616 h 2676273"/>
                <a:gd name="connsiteX98" fmla="*/ 1988652 w 2678023"/>
                <a:gd name="connsiteY98" fmla="*/ 2320607 h 2676273"/>
                <a:gd name="connsiteX99" fmla="*/ 1944277 w 2678023"/>
                <a:gd name="connsiteY99" fmla="*/ 2311836 h 2676273"/>
                <a:gd name="connsiteX100" fmla="*/ 1883392 w 2678023"/>
                <a:gd name="connsiteY100" fmla="*/ 2346406 h 2676273"/>
                <a:gd name="connsiteX101" fmla="*/ 1868429 w 2678023"/>
                <a:gd name="connsiteY101" fmla="*/ 2391812 h 2676273"/>
                <a:gd name="connsiteX102" fmla="*/ 1899388 w 2678023"/>
                <a:gd name="connsiteY102" fmla="*/ 2526998 h 2676273"/>
                <a:gd name="connsiteX103" fmla="*/ 1879264 w 2678023"/>
                <a:gd name="connsiteY103" fmla="*/ 2571888 h 2676273"/>
                <a:gd name="connsiteX104" fmla="*/ 1841082 w 2678023"/>
                <a:gd name="connsiteY104" fmla="*/ 2588916 h 2676273"/>
                <a:gd name="connsiteX105" fmla="*/ 1782777 w 2678023"/>
                <a:gd name="connsiteY105" fmla="*/ 2568277 h 2676273"/>
                <a:gd name="connsiteX106" fmla="*/ 1715184 w 2678023"/>
                <a:gd name="connsiteY106" fmla="*/ 2459405 h 2676273"/>
                <a:gd name="connsiteX107" fmla="*/ 1664618 w 2678023"/>
                <a:gd name="connsiteY107" fmla="*/ 2435670 h 2676273"/>
                <a:gd name="connsiteX108" fmla="*/ 1610440 w 2678023"/>
                <a:gd name="connsiteY108" fmla="*/ 2450118 h 2676273"/>
                <a:gd name="connsiteX109" fmla="*/ 1577418 w 2678023"/>
                <a:gd name="connsiteY109" fmla="*/ 2495008 h 2676273"/>
                <a:gd name="connsiteX110" fmla="*/ 1573806 w 2678023"/>
                <a:gd name="connsiteY110" fmla="*/ 2616778 h 2676273"/>
                <a:gd name="connsiteX111" fmla="*/ 1526852 w 2678023"/>
                <a:gd name="connsiteY111" fmla="*/ 2672504 h 2676273"/>
                <a:gd name="connsiteX112" fmla="*/ 1497441 w 2678023"/>
                <a:gd name="connsiteY112" fmla="*/ 2676116 h 2676273"/>
                <a:gd name="connsiteX113" fmla="*/ 1449972 w 2678023"/>
                <a:gd name="connsiteY113" fmla="*/ 2644125 h 2676273"/>
                <a:gd name="connsiteX114" fmla="*/ 1410241 w 2678023"/>
                <a:gd name="connsiteY114" fmla="*/ 2514615 h 2676273"/>
                <a:gd name="connsiteX115" fmla="*/ 1373091 w 2678023"/>
                <a:gd name="connsiteY115" fmla="*/ 2482624 h 2676273"/>
                <a:gd name="connsiteX116" fmla="*/ 1304982 w 2678023"/>
                <a:gd name="connsiteY116" fmla="*/ 2483140 h 2676273"/>
                <a:gd name="connsiteX117" fmla="*/ 1271959 w 2678023"/>
                <a:gd name="connsiteY117" fmla="*/ 2511519 h 2676273"/>
                <a:gd name="connsiteX118" fmla="*/ 1234293 w 2678023"/>
                <a:gd name="connsiteY118" fmla="*/ 2633806 h 2676273"/>
                <a:gd name="connsiteX119" fmla="*/ 1170828 w 2678023"/>
                <a:gd name="connsiteY119" fmla="*/ 2674568 h 2676273"/>
                <a:gd name="connsiteX120" fmla="*/ 1106847 w 2678023"/>
                <a:gd name="connsiteY120" fmla="*/ 2602331 h 2676273"/>
                <a:gd name="connsiteX121" fmla="*/ 1103751 w 2678023"/>
                <a:gd name="connsiteY121" fmla="*/ 2491396 h 2676273"/>
                <a:gd name="connsiteX122" fmla="*/ 1080532 w 2678023"/>
                <a:gd name="connsiteY122" fmla="*/ 2454245 h 2676273"/>
                <a:gd name="connsiteX123" fmla="*/ 1005199 w 2678023"/>
                <a:gd name="connsiteY123" fmla="*/ 2435154 h 2676273"/>
                <a:gd name="connsiteX124" fmla="*/ 969080 w 2678023"/>
                <a:gd name="connsiteY124" fmla="*/ 2454245 h 2676273"/>
                <a:gd name="connsiteX125" fmla="*/ 900456 w 2678023"/>
                <a:gd name="connsiteY125" fmla="*/ 2564149 h 2676273"/>
                <a:gd name="connsiteX126" fmla="*/ 836474 w 2678023"/>
                <a:gd name="connsiteY126" fmla="*/ 2587368 h 2676273"/>
                <a:gd name="connsiteX127" fmla="*/ 831830 w 2678023"/>
                <a:gd name="connsiteY127" fmla="*/ 2585820 h 2676273"/>
                <a:gd name="connsiteX128" fmla="*/ 785392 w 2678023"/>
                <a:gd name="connsiteY128" fmla="*/ 2504811 h 2676273"/>
                <a:gd name="connsiteX129" fmla="*/ 811707 w 2678023"/>
                <a:gd name="connsiteY129" fmla="*/ 2390780 h 2676273"/>
                <a:gd name="connsiteX130" fmla="*/ 794680 w 2678023"/>
                <a:gd name="connsiteY130" fmla="*/ 2344342 h 2676273"/>
                <a:gd name="connsiteX131" fmla="*/ 739470 w 2678023"/>
                <a:gd name="connsiteY131" fmla="*/ 2312352 h 2676273"/>
                <a:gd name="connsiteX132" fmla="*/ 689421 w 2678023"/>
                <a:gd name="connsiteY132" fmla="*/ 2321639 h 2676273"/>
                <a:gd name="connsiteX133" fmla="*/ 596029 w 2678023"/>
                <a:gd name="connsiteY133" fmla="*/ 2408839 h 2676273"/>
                <a:gd name="connsiteX134" fmla="*/ 530500 w 2678023"/>
                <a:gd name="connsiteY134" fmla="*/ 2415031 h 2676273"/>
                <a:gd name="connsiteX135" fmla="*/ 521212 w 2678023"/>
                <a:gd name="connsiteY135" fmla="*/ 2408839 h 2676273"/>
                <a:gd name="connsiteX136" fmla="*/ 500573 w 2678023"/>
                <a:gd name="connsiteY136" fmla="*/ 2322671 h 2676273"/>
                <a:gd name="connsiteX137" fmla="*/ 556298 w 2678023"/>
                <a:gd name="connsiteY137" fmla="*/ 2217928 h 2676273"/>
                <a:gd name="connsiteX138" fmla="*/ 552171 w 2678023"/>
                <a:gd name="connsiteY138" fmla="*/ 2168910 h 2676273"/>
                <a:gd name="connsiteX139" fmla="*/ 505733 w 2678023"/>
                <a:gd name="connsiteY139" fmla="*/ 2122988 h 2676273"/>
                <a:gd name="connsiteX140" fmla="*/ 457747 w 2678023"/>
                <a:gd name="connsiteY140" fmla="*/ 2119376 h 2676273"/>
                <a:gd name="connsiteX141" fmla="*/ 341652 w 2678023"/>
                <a:gd name="connsiteY141" fmla="*/ 2180778 h 2676273"/>
                <a:gd name="connsiteX142" fmla="*/ 278187 w 2678023"/>
                <a:gd name="connsiteY142" fmla="*/ 2168910 h 2676273"/>
                <a:gd name="connsiteX143" fmla="*/ 274059 w 2678023"/>
                <a:gd name="connsiteY143" fmla="*/ 2164266 h 2676273"/>
                <a:gd name="connsiteX144" fmla="*/ 276639 w 2678023"/>
                <a:gd name="connsiteY144" fmla="*/ 2069326 h 2676273"/>
                <a:gd name="connsiteX145" fmla="*/ 354551 w 2678023"/>
                <a:gd name="connsiteY145" fmla="*/ 1986254 h 2676273"/>
                <a:gd name="connsiteX146" fmla="*/ 363839 w 2678023"/>
                <a:gd name="connsiteY146" fmla="*/ 1940848 h 2676273"/>
                <a:gd name="connsiteX147" fmla="*/ 328237 w 2678023"/>
                <a:gd name="connsiteY147" fmla="*/ 1878931 h 2676273"/>
                <a:gd name="connsiteX148" fmla="*/ 283347 w 2678023"/>
                <a:gd name="connsiteY148" fmla="*/ 1866031 h 2676273"/>
                <a:gd name="connsiteX149" fmla="*/ 170864 w 2678023"/>
                <a:gd name="connsiteY149" fmla="*/ 1891830 h 2676273"/>
                <a:gd name="connsiteX150" fmla="*/ 155900 w 2678023"/>
                <a:gd name="connsiteY150" fmla="*/ 1895442 h 2676273"/>
                <a:gd name="connsiteX151" fmla="*/ 100175 w 2678023"/>
                <a:gd name="connsiteY151" fmla="*/ 1868095 h 2676273"/>
                <a:gd name="connsiteX152" fmla="*/ 87275 w 2678023"/>
                <a:gd name="connsiteY152" fmla="*/ 1838169 h 2676273"/>
                <a:gd name="connsiteX153" fmla="*/ 107915 w 2678023"/>
                <a:gd name="connsiteY153" fmla="*/ 1779863 h 2676273"/>
                <a:gd name="connsiteX154" fmla="*/ 213690 w 2678023"/>
                <a:gd name="connsiteY154" fmla="*/ 1713818 h 2676273"/>
                <a:gd name="connsiteX155" fmla="*/ 238972 w 2678023"/>
                <a:gd name="connsiteY155" fmla="*/ 1654481 h 2676273"/>
                <a:gd name="connsiteX156" fmla="*/ 222977 w 2678023"/>
                <a:gd name="connsiteY156" fmla="*/ 1600819 h 2676273"/>
                <a:gd name="connsiteX157" fmla="*/ 184279 w 2678023"/>
                <a:gd name="connsiteY157" fmla="*/ 1575020 h 2676273"/>
                <a:gd name="connsiteX158" fmla="*/ 59413 w 2678023"/>
                <a:gd name="connsiteY158" fmla="*/ 1571408 h 2676273"/>
                <a:gd name="connsiteX159" fmla="*/ 3687 w 2678023"/>
                <a:gd name="connsiteY159" fmla="*/ 1524454 h 2676273"/>
                <a:gd name="connsiteX160" fmla="*/ 1623 w 2678023"/>
                <a:gd name="connsiteY160" fmla="*/ 1513619 h 2676273"/>
                <a:gd name="connsiteX161" fmla="*/ 48577 w 2678023"/>
                <a:gd name="connsiteY161" fmla="*/ 1442414 h 2676273"/>
                <a:gd name="connsiteX162" fmla="*/ 160544 w 2678023"/>
                <a:gd name="connsiteY162" fmla="*/ 1408359 h 2676273"/>
                <a:gd name="connsiteX163" fmla="*/ 194083 w 2678023"/>
                <a:gd name="connsiteY163" fmla="*/ 1370693 h 2676273"/>
                <a:gd name="connsiteX164" fmla="*/ 192534 w 2678023"/>
                <a:gd name="connsiteY164" fmla="*/ 1298972 h 2676273"/>
                <a:gd name="connsiteX165" fmla="*/ 166220 w 2678023"/>
                <a:gd name="connsiteY165" fmla="*/ 1269561 h 2676273"/>
                <a:gd name="connsiteX166" fmla="*/ 47029 w 2678023"/>
                <a:gd name="connsiteY166" fmla="*/ 1232927 h 2676273"/>
                <a:gd name="connsiteX167" fmla="*/ 1623 w 2678023"/>
                <a:gd name="connsiteY167" fmla="*/ 1166882 h 2676273"/>
                <a:gd name="connsiteX168" fmla="*/ 6267 w 2678023"/>
                <a:gd name="connsiteY168" fmla="*/ 1139535 h 2676273"/>
                <a:gd name="connsiteX169" fmla="*/ 49093 w 2678023"/>
                <a:gd name="connsiteY169" fmla="*/ 1105481 h 2676273"/>
                <a:gd name="connsiteX170" fmla="*/ 164672 w 2678023"/>
                <a:gd name="connsiteY170" fmla="*/ 1101869 h 2676273"/>
                <a:gd name="connsiteX171" fmla="*/ 181699 w 2678023"/>
                <a:gd name="connsiteY171" fmla="*/ 1101353 h 2676273"/>
                <a:gd name="connsiteX172" fmla="*/ 227621 w 2678023"/>
                <a:gd name="connsiteY172" fmla="*/ 1065234 h 2676273"/>
                <a:gd name="connsiteX173" fmla="*/ 241036 w 2678023"/>
                <a:gd name="connsiteY173" fmla="*/ 1014153 h 2676273"/>
                <a:gd name="connsiteX174" fmla="*/ 219366 w 2678023"/>
                <a:gd name="connsiteY174" fmla="*/ 965651 h 2676273"/>
                <a:gd name="connsiteX175" fmla="*/ 113590 w 2678023"/>
                <a:gd name="connsiteY175" fmla="*/ 899605 h 2676273"/>
                <a:gd name="connsiteX176" fmla="*/ 89855 w 2678023"/>
                <a:gd name="connsiteY176" fmla="*/ 832012 h 2676273"/>
                <a:gd name="connsiteX177" fmla="*/ 104818 w 2678023"/>
                <a:gd name="connsiteY177" fmla="*/ 799505 h 2676273"/>
                <a:gd name="connsiteX178" fmla="*/ 151256 w 2678023"/>
                <a:gd name="connsiteY178" fmla="*/ 779898 h 2676273"/>
                <a:gd name="connsiteX179" fmla="*/ 283347 w 2678023"/>
                <a:gd name="connsiteY179" fmla="*/ 810341 h 2676273"/>
                <a:gd name="connsiteX180" fmla="*/ 331332 w 2678023"/>
                <a:gd name="connsiteY180" fmla="*/ 794345 h 2676273"/>
                <a:gd name="connsiteX181" fmla="*/ 363839 w 2678023"/>
                <a:gd name="connsiteY181" fmla="*/ 737588 h 2676273"/>
                <a:gd name="connsiteX182" fmla="*/ 354551 w 2678023"/>
                <a:gd name="connsiteY182" fmla="*/ 689086 h 2676273"/>
                <a:gd name="connsiteX183" fmla="*/ 266835 w 2678023"/>
                <a:gd name="connsiteY183" fmla="*/ 595694 h 2676273"/>
                <a:gd name="connsiteX184" fmla="*/ 261675 w 2678023"/>
                <a:gd name="connsiteY184" fmla="*/ 529133 h 2676273"/>
                <a:gd name="connsiteX185" fmla="*/ 270447 w 2678023"/>
                <a:gd name="connsiteY185" fmla="*/ 516233 h 2676273"/>
                <a:gd name="connsiteX186" fmla="*/ 349907 w 2678023"/>
                <a:gd name="connsiteY186" fmla="*/ 498690 h 2676273"/>
                <a:gd name="connsiteX187" fmla="*/ 457231 w 2678023"/>
                <a:gd name="connsiteY187" fmla="*/ 555964 h 2676273"/>
                <a:gd name="connsiteX188" fmla="*/ 507797 w 2678023"/>
                <a:gd name="connsiteY188" fmla="*/ 551320 h 2676273"/>
                <a:gd name="connsiteX189" fmla="*/ 551139 w 2678023"/>
                <a:gd name="connsiteY189" fmla="*/ 508494 h 2676273"/>
                <a:gd name="connsiteX190" fmla="*/ 556815 w 2678023"/>
                <a:gd name="connsiteY190" fmla="*/ 456896 h 2676273"/>
                <a:gd name="connsiteX191" fmla="*/ 494381 w 2678023"/>
                <a:gd name="connsiteY191" fmla="*/ 339769 h 2676273"/>
                <a:gd name="connsiteX192" fmla="*/ 505217 w 2678023"/>
                <a:gd name="connsiteY192" fmla="*/ 280432 h 2676273"/>
                <a:gd name="connsiteX193" fmla="*/ 537723 w 2678023"/>
                <a:gd name="connsiteY193" fmla="*/ 256181 h 2676273"/>
                <a:gd name="connsiteX194" fmla="*/ 590353 w 2678023"/>
                <a:gd name="connsiteY194" fmla="*/ 261857 h 2676273"/>
                <a:gd name="connsiteX195" fmla="*/ 679617 w 2678023"/>
                <a:gd name="connsiteY195" fmla="*/ 344929 h 2676273"/>
                <a:gd name="connsiteX196" fmla="*/ 754950 w 2678023"/>
                <a:gd name="connsiteY196" fmla="*/ 355765 h 2676273"/>
                <a:gd name="connsiteX197" fmla="*/ 797260 w 2678023"/>
                <a:gd name="connsiteY197" fmla="*/ 329450 h 2676273"/>
                <a:gd name="connsiteX198" fmla="*/ 811707 w 2678023"/>
                <a:gd name="connsiteY198" fmla="*/ 285076 h 2676273"/>
                <a:gd name="connsiteX199" fmla="*/ 781781 w 2678023"/>
                <a:gd name="connsiteY199" fmla="*/ 156081 h 2676273"/>
                <a:gd name="connsiteX200" fmla="*/ 807064 w 2678023"/>
                <a:gd name="connsiteY200" fmla="*/ 100872 h 2676273"/>
                <a:gd name="connsiteX201" fmla="*/ 841634 w 2678023"/>
                <a:gd name="connsiteY201" fmla="*/ 86424 h 2676273"/>
                <a:gd name="connsiteX202" fmla="*/ 896328 w 2678023"/>
                <a:gd name="connsiteY202" fmla="*/ 106031 h 2676273"/>
                <a:gd name="connsiteX203" fmla="*/ 965469 w 2678023"/>
                <a:gd name="connsiteY203" fmla="*/ 217483 h 2676273"/>
                <a:gd name="connsiteX204" fmla="*/ 1013455 w 2678023"/>
                <a:gd name="connsiteY204" fmla="*/ 240702 h 2676273"/>
                <a:gd name="connsiteX205" fmla="*/ 1077952 w 2678023"/>
                <a:gd name="connsiteY205" fmla="*/ 222642 h 2676273"/>
                <a:gd name="connsiteX206" fmla="*/ 1101687 w 2678023"/>
                <a:gd name="connsiteY206" fmla="*/ 188072 h 2676273"/>
                <a:gd name="connsiteX207" fmla="*/ 1106847 w 2678023"/>
                <a:gd name="connsiteY207" fmla="*/ 53918 h 2676273"/>
                <a:gd name="connsiteX208" fmla="*/ 1145029 w 2678023"/>
                <a:gd name="connsiteY208" fmla="*/ 4900 h 2676273"/>
                <a:gd name="connsiteX209" fmla="*/ 1158960 w 2678023"/>
                <a:gd name="connsiteY209" fmla="*/ 1804 h 2676273"/>
                <a:gd name="connsiteX210" fmla="*/ 1190637 w 2678023"/>
                <a:gd name="connsiteY210" fmla="*/ 143 h 267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678023" h="2676273">
                  <a:moveTo>
                    <a:pt x="1338961" y="855269"/>
                  </a:moveTo>
                  <a:cubicBezTo>
                    <a:pt x="1073250" y="855269"/>
                    <a:pt x="857849" y="1070670"/>
                    <a:pt x="857849" y="1336381"/>
                  </a:cubicBezTo>
                  <a:cubicBezTo>
                    <a:pt x="857849" y="1602092"/>
                    <a:pt x="1073250" y="1817493"/>
                    <a:pt x="1338961" y="1817493"/>
                  </a:cubicBezTo>
                  <a:cubicBezTo>
                    <a:pt x="1604672" y="1817493"/>
                    <a:pt x="1820073" y="1602092"/>
                    <a:pt x="1820073" y="1336381"/>
                  </a:cubicBezTo>
                  <a:cubicBezTo>
                    <a:pt x="1820073" y="1070670"/>
                    <a:pt x="1604672" y="855269"/>
                    <a:pt x="1338961" y="855269"/>
                  </a:cubicBezTo>
                  <a:close/>
                  <a:moveTo>
                    <a:pt x="1338961" y="545806"/>
                  </a:moveTo>
                  <a:cubicBezTo>
                    <a:pt x="1775584" y="545806"/>
                    <a:pt x="2129536" y="899758"/>
                    <a:pt x="2129536" y="1336381"/>
                  </a:cubicBezTo>
                  <a:cubicBezTo>
                    <a:pt x="2129536" y="1773004"/>
                    <a:pt x="1775584" y="2126956"/>
                    <a:pt x="1338961" y="2126956"/>
                  </a:cubicBezTo>
                  <a:cubicBezTo>
                    <a:pt x="902338" y="2126956"/>
                    <a:pt x="548386" y="1773004"/>
                    <a:pt x="548386" y="1336381"/>
                  </a:cubicBezTo>
                  <a:cubicBezTo>
                    <a:pt x="548386" y="899758"/>
                    <a:pt x="902338" y="545806"/>
                    <a:pt x="1338961" y="545806"/>
                  </a:cubicBezTo>
                  <a:close/>
                  <a:moveTo>
                    <a:pt x="1340068" y="359376"/>
                  </a:moveTo>
                  <a:cubicBezTo>
                    <a:pt x="796228" y="358860"/>
                    <a:pt x="363839" y="794861"/>
                    <a:pt x="361775" y="1331995"/>
                  </a:cubicBezTo>
                  <a:cubicBezTo>
                    <a:pt x="359711" y="1882027"/>
                    <a:pt x="806032" y="2314416"/>
                    <a:pt x="1338521" y="2312868"/>
                  </a:cubicBezTo>
                  <a:cubicBezTo>
                    <a:pt x="1869461" y="2314932"/>
                    <a:pt x="2317329" y="1887702"/>
                    <a:pt x="2316814" y="1335606"/>
                  </a:cubicBezTo>
                  <a:cubicBezTo>
                    <a:pt x="2316298" y="792797"/>
                    <a:pt x="1880813" y="359892"/>
                    <a:pt x="1340068" y="359376"/>
                  </a:cubicBezTo>
                  <a:close/>
                  <a:moveTo>
                    <a:pt x="1190637" y="143"/>
                  </a:moveTo>
                  <a:cubicBezTo>
                    <a:pt x="1216299" y="1546"/>
                    <a:pt x="1225780" y="13543"/>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3"/>
                    <a:pt x="2498437" y="942948"/>
                    <a:pt x="2461287" y="964103"/>
                  </a:cubicBezTo>
                  <a:cubicBezTo>
                    <a:pt x="2440132" y="976486"/>
                    <a:pt x="2434456" y="992998"/>
                    <a:pt x="2438068" y="1014669"/>
                  </a:cubicBezTo>
                  <a:cubicBezTo>
                    <a:pt x="2441164" y="1034792"/>
                    <a:pt x="2446840" y="1054399"/>
                    <a:pt x="2454063" y="1073490"/>
                  </a:cubicBezTo>
                  <a:cubicBezTo>
                    <a:pt x="2460771" y="1091033"/>
                    <a:pt x="2472638" y="1100321"/>
                    <a:pt x="2492762" y="1100837"/>
                  </a:cubicBezTo>
                  <a:cubicBezTo>
                    <a:pt x="2538168" y="1101353"/>
                    <a:pt x="2583058" y="1104449"/>
                    <a:pt x="2628464" y="1105997"/>
                  </a:cubicBezTo>
                  <a:cubicBezTo>
                    <a:pt x="2653230" y="1107029"/>
                    <a:pt x="2665614" y="1116832"/>
                    <a:pt x="2672322" y="1140567"/>
                  </a:cubicBezTo>
                  <a:cubicBezTo>
                    <a:pt x="2676449" y="1153983"/>
                    <a:pt x="2677998" y="1167914"/>
                    <a:pt x="2677998" y="1182361"/>
                  </a:cubicBezTo>
                  <a:cubicBezTo>
                    <a:pt x="2677998" y="1210224"/>
                    <a:pt x="2670258" y="1221576"/>
                    <a:pt x="2644459" y="1229831"/>
                  </a:cubicBezTo>
                  <a:cubicBezTo>
                    <a:pt x="2603697" y="1242731"/>
                    <a:pt x="2562934" y="1255114"/>
                    <a:pt x="2522172" y="1267498"/>
                  </a:cubicBezTo>
                  <a:cubicBezTo>
                    <a:pt x="2492762" y="1276269"/>
                    <a:pt x="2485022" y="1285557"/>
                    <a:pt x="2483990" y="1315999"/>
                  </a:cubicBezTo>
                  <a:cubicBezTo>
                    <a:pt x="2483474" y="1337154"/>
                    <a:pt x="2481926" y="1358825"/>
                    <a:pt x="2486570" y="1379981"/>
                  </a:cubicBezTo>
                  <a:cubicBezTo>
                    <a:pt x="2489666" y="1394428"/>
                    <a:pt x="2498437" y="1403200"/>
                    <a:pt x="2512885" y="1407843"/>
                  </a:cubicBezTo>
                  <a:cubicBezTo>
                    <a:pt x="2555711" y="1420743"/>
                    <a:pt x="2598537" y="1433642"/>
                    <a:pt x="2641363" y="1447058"/>
                  </a:cubicBezTo>
                  <a:cubicBezTo>
                    <a:pt x="2671290" y="1456345"/>
                    <a:pt x="2678514" y="1466665"/>
                    <a:pt x="2677998" y="1498139"/>
                  </a:cubicBezTo>
                  <a:cubicBezTo>
                    <a:pt x="2677998" y="1501235"/>
                    <a:pt x="2677998" y="1504331"/>
                    <a:pt x="2677998" y="1507427"/>
                  </a:cubicBezTo>
                  <a:cubicBezTo>
                    <a:pt x="2675934" y="1555929"/>
                    <a:pt x="2660454" y="1571408"/>
                    <a:pt x="2611952" y="1572956"/>
                  </a:cubicBezTo>
                  <a:cubicBezTo>
                    <a:pt x="2571190" y="1573988"/>
                    <a:pt x="2530944" y="1576052"/>
                    <a:pt x="2490182" y="1576568"/>
                  </a:cubicBezTo>
                  <a:cubicBezTo>
                    <a:pt x="2474702" y="1577084"/>
                    <a:pt x="2463867" y="1583792"/>
                    <a:pt x="2457675" y="1596691"/>
                  </a:cubicBezTo>
                  <a:cubicBezTo>
                    <a:pt x="2446324" y="1620942"/>
                    <a:pt x="2439100" y="1646225"/>
                    <a:pt x="2437036" y="1673056"/>
                  </a:cubicBezTo>
                  <a:cubicBezTo>
                    <a:pt x="2435488" y="1690083"/>
                    <a:pt x="2442712" y="1701435"/>
                    <a:pt x="2457159" y="1710206"/>
                  </a:cubicBezTo>
                  <a:cubicBezTo>
                    <a:pt x="2493278" y="1732393"/>
                    <a:pt x="2528880" y="1754580"/>
                    <a:pt x="2564483" y="1777283"/>
                  </a:cubicBezTo>
                  <a:cubicBezTo>
                    <a:pt x="2596989" y="1797406"/>
                    <a:pt x="2601117" y="1809790"/>
                    <a:pt x="2588733" y="1845908"/>
                  </a:cubicBezTo>
                  <a:cubicBezTo>
                    <a:pt x="2584606" y="1858292"/>
                    <a:pt x="2578930" y="1870159"/>
                    <a:pt x="2571706" y="1880995"/>
                  </a:cubicBezTo>
                  <a:cubicBezTo>
                    <a:pt x="2564998" y="1890798"/>
                    <a:pt x="2554163" y="1897506"/>
                    <a:pt x="2538684" y="1897506"/>
                  </a:cubicBezTo>
                  <a:cubicBezTo>
                    <a:pt x="2511337" y="1891314"/>
                    <a:pt x="2483990" y="1885122"/>
                    <a:pt x="2456643" y="1879447"/>
                  </a:cubicBezTo>
                  <a:cubicBezTo>
                    <a:pt x="2434456" y="1874287"/>
                    <a:pt x="2411753" y="1869643"/>
                    <a:pt x="2389566" y="1863967"/>
                  </a:cubicBezTo>
                  <a:cubicBezTo>
                    <a:pt x="2375119" y="1860355"/>
                    <a:pt x="2363767" y="1864483"/>
                    <a:pt x="2354479" y="1874803"/>
                  </a:cubicBezTo>
                  <a:cubicBezTo>
                    <a:pt x="2335389" y="1896990"/>
                    <a:pt x="2320425" y="1922273"/>
                    <a:pt x="2312170" y="1950652"/>
                  </a:cubicBezTo>
                  <a:cubicBezTo>
                    <a:pt x="2308042" y="1964067"/>
                    <a:pt x="2314234" y="1973870"/>
                    <a:pt x="2322489" y="1983158"/>
                  </a:cubicBezTo>
                  <a:cubicBezTo>
                    <a:pt x="2352416" y="2015665"/>
                    <a:pt x="2382858" y="2048171"/>
                    <a:pt x="2412785" y="2080162"/>
                  </a:cubicBezTo>
                  <a:cubicBezTo>
                    <a:pt x="2435488" y="2104413"/>
                    <a:pt x="2436520" y="2118860"/>
                    <a:pt x="2418461" y="2146723"/>
                  </a:cubicBezTo>
                  <a:cubicBezTo>
                    <a:pt x="2417429" y="2148271"/>
                    <a:pt x="2416397" y="2150335"/>
                    <a:pt x="2414849" y="2151883"/>
                  </a:cubicBezTo>
                  <a:cubicBezTo>
                    <a:pt x="2380795" y="2197805"/>
                    <a:pt x="2365831" y="2198321"/>
                    <a:pt x="2324037" y="2174586"/>
                  </a:cubicBezTo>
                  <a:cubicBezTo>
                    <a:pt x="2289982" y="2154979"/>
                    <a:pt x="2253864" y="2137435"/>
                    <a:pt x="2219294" y="2118860"/>
                  </a:cubicBezTo>
                  <a:cubicBezTo>
                    <a:pt x="2204846" y="2111121"/>
                    <a:pt x="2191431" y="2111121"/>
                    <a:pt x="2178531" y="2120408"/>
                  </a:cubicBezTo>
                  <a:cubicBezTo>
                    <a:pt x="2157892" y="2134856"/>
                    <a:pt x="2140349" y="2152399"/>
                    <a:pt x="2125386" y="2172522"/>
                  </a:cubicBezTo>
                  <a:cubicBezTo>
                    <a:pt x="2114550" y="2186969"/>
                    <a:pt x="2114034" y="2201417"/>
                    <a:pt x="2122806" y="2217412"/>
                  </a:cubicBezTo>
                  <a:cubicBezTo>
                    <a:pt x="2143961" y="2256110"/>
                    <a:pt x="2164600" y="2295324"/>
                    <a:pt x="2184723" y="2334539"/>
                  </a:cubicBezTo>
                  <a:cubicBezTo>
                    <a:pt x="2198655" y="2361886"/>
                    <a:pt x="2196591" y="2374269"/>
                    <a:pt x="2174404" y="2395424"/>
                  </a:cubicBezTo>
                  <a:cubicBezTo>
                    <a:pt x="2170792" y="2398520"/>
                    <a:pt x="2167696" y="2402132"/>
                    <a:pt x="2164084" y="2404712"/>
                  </a:cubicBezTo>
                  <a:cubicBezTo>
                    <a:pt x="2131062" y="2428963"/>
                    <a:pt x="2114034" y="2440830"/>
                    <a:pt x="2075336" y="2401616"/>
                  </a:cubicBezTo>
                  <a:cubicBezTo>
                    <a:pt x="2047473" y="2373237"/>
                    <a:pt x="2017547" y="2347954"/>
                    <a:pt x="1988652" y="2320607"/>
                  </a:cubicBezTo>
                  <a:cubicBezTo>
                    <a:pt x="1975236" y="2307708"/>
                    <a:pt x="1960789" y="2305128"/>
                    <a:pt x="1944277" y="2311836"/>
                  </a:cubicBezTo>
                  <a:cubicBezTo>
                    <a:pt x="1922607" y="2320607"/>
                    <a:pt x="1901968" y="2331959"/>
                    <a:pt x="1883392" y="2346406"/>
                  </a:cubicBezTo>
                  <a:cubicBezTo>
                    <a:pt x="1867913" y="2358274"/>
                    <a:pt x="1863785" y="2373237"/>
                    <a:pt x="1868429" y="2391812"/>
                  </a:cubicBezTo>
                  <a:cubicBezTo>
                    <a:pt x="1879264" y="2436702"/>
                    <a:pt x="1889584" y="2482108"/>
                    <a:pt x="1899388" y="2526998"/>
                  </a:cubicBezTo>
                  <a:cubicBezTo>
                    <a:pt x="1903516" y="2546605"/>
                    <a:pt x="1896808" y="2561569"/>
                    <a:pt x="1879264" y="2571888"/>
                  </a:cubicBezTo>
                  <a:cubicBezTo>
                    <a:pt x="1867397" y="2579112"/>
                    <a:pt x="1854498" y="2584788"/>
                    <a:pt x="1841082" y="2588916"/>
                  </a:cubicBezTo>
                  <a:cubicBezTo>
                    <a:pt x="1813736" y="2597687"/>
                    <a:pt x="1798256" y="2592527"/>
                    <a:pt x="1782777" y="2568277"/>
                  </a:cubicBezTo>
                  <a:cubicBezTo>
                    <a:pt x="1760074" y="2532158"/>
                    <a:pt x="1736855" y="2496556"/>
                    <a:pt x="1715184" y="2459405"/>
                  </a:cubicBezTo>
                  <a:cubicBezTo>
                    <a:pt x="1703316" y="2439282"/>
                    <a:pt x="1687837" y="2431543"/>
                    <a:pt x="1664618" y="2435670"/>
                  </a:cubicBezTo>
                  <a:cubicBezTo>
                    <a:pt x="1646043" y="2439282"/>
                    <a:pt x="1627984" y="2443926"/>
                    <a:pt x="1610440" y="2450118"/>
                  </a:cubicBezTo>
                  <a:cubicBezTo>
                    <a:pt x="1586190" y="2458889"/>
                    <a:pt x="1578450" y="2469209"/>
                    <a:pt x="1577418" y="2495008"/>
                  </a:cubicBezTo>
                  <a:cubicBezTo>
                    <a:pt x="1575870" y="2535770"/>
                    <a:pt x="1574838" y="2576016"/>
                    <a:pt x="1573806" y="2616778"/>
                  </a:cubicBezTo>
                  <a:cubicBezTo>
                    <a:pt x="1572774" y="2653929"/>
                    <a:pt x="1563487" y="2665796"/>
                    <a:pt x="1526852" y="2672504"/>
                  </a:cubicBezTo>
                  <a:cubicBezTo>
                    <a:pt x="1517049" y="2674568"/>
                    <a:pt x="1507245" y="2675600"/>
                    <a:pt x="1497441" y="2676116"/>
                  </a:cubicBezTo>
                  <a:cubicBezTo>
                    <a:pt x="1473191" y="2677664"/>
                    <a:pt x="1457711" y="2667860"/>
                    <a:pt x="1449972" y="2644125"/>
                  </a:cubicBezTo>
                  <a:cubicBezTo>
                    <a:pt x="1436040" y="2600783"/>
                    <a:pt x="1422624" y="2557957"/>
                    <a:pt x="1410241" y="2514615"/>
                  </a:cubicBezTo>
                  <a:cubicBezTo>
                    <a:pt x="1404565" y="2495008"/>
                    <a:pt x="1392698" y="2485720"/>
                    <a:pt x="1373091" y="2482624"/>
                  </a:cubicBezTo>
                  <a:cubicBezTo>
                    <a:pt x="1350388" y="2479528"/>
                    <a:pt x="1327685" y="2479528"/>
                    <a:pt x="1304982" y="2483140"/>
                  </a:cubicBezTo>
                  <a:cubicBezTo>
                    <a:pt x="1287955" y="2485720"/>
                    <a:pt x="1277119" y="2494492"/>
                    <a:pt x="1271959" y="2511519"/>
                  </a:cubicBezTo>
                  <a:cubicBezTo>
                    <a:pt x="1260092" y="2552281"/>
                    <a:pt x="1247192" y="2593043"/>
                    <a:pt x="1234293" y="2633806"/>
                  </a:cubicBezTo>
                  <a:cubicBezTo>
                    <a:pt x="1222941" y="2670440"/>
                    <a:pt x="1208494" y="2679728"/>
                    <a:pt x="1170828" y="2674568"/>
                  </a:cubicBezTo>
                  <a:cubicBezTo>
                    <a:pt x="1114070" y="2666828"/>
                    <a:pt x="1107362" y="2659088"/>
                    <a:pt x="1106847" y="2602331"/>
                  </a:cubicBezTo>
                  <a:cubicBezTo>
                    <a:pt x="1106331" y="2565181"/>
                    <a:pt x="1104783" y="2528546"/>
                    <a:pt x="1103751" y="2491396"/>
                  </a:cubicBezTo>
                  <a:cubicBezTo>
                    <a:pt x="1103234" y="2474369"/>
                    <a:pt x="1096527" y="2460953"/>
                    <a:pt x="1080532" y="2454245"/>
                  </a:cubicBezTo>
                  <a:cubicBezTo>
                    <a:pt x="1056281" y="2443926"/>
                    <a:pt x="1031514" y="2436702"/>
                    <a:pt x="1005199" y="2435154"/>
                  </a:cubicBezTo>
                  <a:cubicBezTo>
                    <a:pt x="989203" y="2434122"/>
                    <a:pt x="977852" y="2440314"/>
                    <a:pt x="969080" y="2454245"/>
                  </a:cubicBezTo>
                  <a:cubicBezTo>
                    <a:pt x="946894" y="2491396"/>
                    <a:pt x="923159" y="2527514"/>
                    <a:pt x="900456" y="2564149"/>
                  </a:cubicBezTo>
                  <a:cubicBezTo>
                    <a:pt x="882396" y="2593043"/>
                    <a:pt x="868465" y="2598203"/>
                    <a:pt x="836474" y="2587368"/>
                  </a:cubicBezTo>
                  <a:cubicBezTo>
                    <a:pt x="834926" y="2586852"/>
                    <a:pt x="833379" y="2586336"/>
                    <a:pt x="831830" y="2585820"/>
                  </a:cubicBezTo>
                  <a:cubicBezTo>
                    <a:pt x="782297" y="2565697"/>
                    <a:pt x="772493" y="2554345"/>
                    <a:pt x="785392" y="2504811"/>
                  </a:cubicBezTo>
                  <a:cubicBezTo>
                    <a:pt x="795196" y="2467145"/>
                    <a:pt x="802420" y="2428963"/>
                    <a:pt x="811707" y="2390780"/>
                  </a:cubicBezTo>
                  <a:cubicBezTo>
                    <a:pt x="816351" y="2371173"/>
                    <a:pt x="811191" y="2356210"/>
                    <a:pt x="794680" y="2344342"/>
                  </a:cubicBezTo>
                  <a:cubicBezTo>
                    <a:pt x="777137" y="2331959"/>
                    <a:pt x="759078" y="2321123"/>
                    <a:pt x="739470" y="2312352"/>
                  </a:cubicBezTo>
                  <a:cubicBezTo>
                    <a:pt x="720895" y="2304096"/>
                    <a:pt x="704900" y="2307192"/>
                    <a:pt x="689421" y="2321639"/>
                  </a:cubicBezTo>
                  <a:cubicBezTo>
                    <a:pt x="658462" y="2351050"/>
                    <a:pt x="626988" y="2379945"/>
                    <a:pt x="596029" y="2408839"/>
                  </a:cubicBezTo>
                  <a:cubicBezTo>
                    <a:pt x="572810" y="2431027"/>
                    <a:pt x="557847" y="2432058"/>
                    <a:pt x="530500" y="2415031"/>
                  </a:cubicBezTo>
                  <a:cubicBezTo>
                    <a:pt x="527404" y="2412967"/>
                    <a:pt x="524308" y="2410903"/>
                    <a:pt x="521212" y="2408839"/>
                  </a:cubicBezTo>
                  <a:cubicBezTo>
                    <a:pt x="481482" y="2380461"/>
                    <a:pt x="477870" y="2365497"/>
                    <a:pt x="500573" y="2322671"/>
                  </a:cubicBezTo>
                  <a:cubicBezTo>
                    <a:pt x="519148" y="2287585"/>
                    <a:pt x="537207" y="2252498"/>
                    <a:pt x="556298" y="2217928"/>
                  </a:cubicBezTo>
                  <a:cubicBezTo>
                    <a:pt x="566102" y="2199869"/>
                    <a:pt x="564555" y="2184389"/>
                    <a:pt x="552171" y="2168910"/>
                  </a:cubicBezTo>
                  <a:cubicBezTo>
                    <a:pt x="538756" y="2151883"/>
                    <a:pt x="523276" y="2136403"/>
                    <a:pt x="505733" y="2122988"/>
                  </a:cubicBezTo>
                  <a:cubicBezTo>
                    <a:pt x="490254" y="2111121"/>
                    <a:pt x="474774" y="2110089"/>
                    <a:pt x="457747" y="2119376"/>
                  </a:cubicBezTo>
                  <a:cubicBezTo>
                    <a:pt x="419564" y="2140015"/>
                    <a:pt x="380866" y="2160654"/>
                    <a:pt x="341652" y="2180778"/>
                  </a:cubicBezTo>
                  <a:cubicBezTo>
                    <a:pt x="314305" y="2195225"/>
                    <a:pt x="298310" y="2191613"/>
                    <a:pt x="278187" y="2168910"/>
                  </a:cubicBezTo>
                  <a:cubicBezTo>
                    <a:pt x="276639" y="2167362"/>
                    <a:pt x="275607" y="2165814"/>
                    <a:pt x="274059" y="2164266"/>
                  </a:cubicBezTo>
                  <a:cubicBezTo>
                    <a:pt x="238456" y="2122988"/>
                    <a:pt x="238972" y="2108541"/>
                    <a:pt x="276639" y="2069326"/>
                  </a:cubicBezTo>
                  <a:cubicBezTo>
                    <a:pt x="302954" y="2041464"/>
                    <a:pt x="327721" y="2013085"/>
                    <a:pt x="354551" y="1986254"/>
                  </a:cubicBezTo>
                  <a:cubicBezTo>
                    <a:pt x="367967" y="1972323"/>
                    <a:pt x="370547" y="1957875"/>
                    <a:pt x="363839" y="1940848"/>
                  </a:cubicBezTo>
                  <a:cubicBezTo>
                    <a:pt x="355067" y="1918661"/>
                    <a:pt x="342684" y="1898022"/>
                    <a:pt x="328237" y="1878931"/>
                  </a:cubicBezTo>
                  <a:cubicBezTo>
                    <a:pt x="316369" y="1863451"/>
                    <a:pt x="300374" y="1861903"/>
                    <a:pt x="283347" y="1866031"/>
                  </a:cubicBezTo>
                  <a:cubicBezTo>
                    <a:pt x="245680" y="1874803"/>
                    <a:pt x="208530" y="1883574"/>
                    <a:pt x="170864" y="1891830"/>
                  </a:cubicBezTo>
                  <a:cubicBezTo>
                    <a:pt x="165704" y="1892862"/>
                    <a:pt x="160544" y="1894410"/>
                    <a:pt x="155900" y="1895442"/>
                  </a:cubicBezTo>
                  <a:cubicBezTo>
                    <a:pt x="127521" y="1900602"/>
                    <a:pt x="113074" y="1893894"/>
                    <a:pt x="100175" y="1868095"/>
                  </a:cubicBezTo>
                  <a:cubicBezTo>
                    <a:pt x="95531" y="1858292"/>
                    <a:pt x="90887" y="1848488"/>
                    <a:pt x="87275" y="1838169"/>
                  </a:cubicBezTo>
                  <a:cubicBezTo>
                    <a:pt x="77988" y="1810822"/>
                    <a:pt x="83147" y="1795342"/>
                    <a:pt x="107915" y="1779863"/>
                  </a:cubicBezTo>
                  <a:cubicBezTo>
                    <a:pt x="143001" y="1757676"/>
                    <a:pt x="178603" y="1735489"/>
                    <a:pt x="213690" y="1713818"/>
                  </a:cubicBezTo>
                  <a:cubicBezTo>
                    <a:pt x="241552" y="1696275"/>
                    <a:pt x="245680" y="1686471"/>
                    <a:pt x="238972" y="1654481"/>
                  </a:cubicBezTo>
                  <a:cubicBezTo>
                    <a:pt x="234845" y="1636421"/>
                    <a:pt x="230201" y="1617846"/>
                    <a:pt x="222977" y="1600819"/>
                  </a:cubicBezTo>
                  <a:cubicBezTo>
                    <a:pt x="215753" y="1583792"/>
                    <a:pt x="203370" y="1575536"/>
                    <a:pt x="184279" y="1575020"/>
                  </a:cubicBezTo>
                  <a:cubicBezTo>
                    <a:pt x="142485" y="1574504"/>
                    <a:pt x="101207" y="1572956"/>
                    <a:pt x="59413" y="1571408"/>
                  </a:cubicBezTo>
                  <a:cubicBezTo>
                    <a:pt x="21746" y="1570376"/>
                    <a:pt x="10395" y="1560573"/>
                    <a:pt x="3687" y="1524454"/>
                  </a:cubicBezTo>
                  <a:cubicBezTo>
                    <a:pt x="3171" y="1520842"/>
                    <a:pt x="2139" y="1517231"/>
                    <a:pt x="1623" y="1513619"/>
                  </a:cubicBezTo>
                  <a:cubicBezTo>
                    <a:pt x="-4053" y="1467697"/>
                    <a:pt x="3687" y="1455829"/>
                    <a:pt x="48577" y="1442414"/>
                  </a:cubicBezTo>
                  <a:cubicBezTo>
                    <a:pt x="85727" y="1431062"/>
                    <a:pt x="122877" y="1418679"/>
                    <a:pt x="160544" y="1408359"/>
                  </a:cubicBezTo>
                  <a:cubicBezTo>
                    <a:pt x="181183" y="1402684"/>
                    <a:pt x="192018" y="1390816"/>
                    <a:pt x="194083" y="1370693"/>
                  </a:cubicBezTo>
                  <a:cubicBezTo>
                    <a:pt x="196147" y="1346958"/>
                    <a:pt x="197178" y="1322707"/>
                    <a:pt x="192534" y="1298972"/>
                  </a:cubicBezTo>
                  <a:cubicBezTo>
                    <a:pt x="189954" y="1283493"/>
                    <a:pt x="181183" y="1274205"/>
                    <a:pt x="166220" y="1269561"/>
                  </a:cubicBezTo>
                  <a:cubicBezTo>
                    <a:pt x="126490" y="1257694"/>
                    <a:pt x="86759" y="1245311"/>
                    <a:pt x="47029" y="1232927"/>
                  </a:cubicBezTo>
                  <a:cubicBezTo>
                    <a:pt x="3687" y="1219512"/>
                    <a:pt x="-957" y="1212288"/>
                    <a:pt x="1623" y="1166882"/>
                  </a:cubicBezTo>
                  <a:cubicBezTo>
                    <a:pt x="2139" y="1157594"/>
                    <a:pt x="4203" y="1148307"/>
                    <a:pt x="6267" y="1139535"/>
                  </a:cubicBezTo>
                  <a:cubicBezTo>
                    <a:pt x="12459" y="1116832"/>
                    <a:pt x="25358" y="1106513"/>
                    <a:pt x="49093" y="1105481"/>
                  </a:cubicBezTo>
                  <a:cubicBezTo>
                    <a:pt x="87791" y="1103933"/>
                    <a:pt x="125974" y="1102901"/>
                    <a:pt x="164672" y="1101869"/>
                  </a:cubicBezTo>
                  <a:cubicBezTo>
                    <a:pt x="170348" y="1101869"/>
                    <a:pt x="176023" y="1101353"/>
                    <a:pt x="181699" y="1101353"/>
                  </a:cubicBezTo>
                  <a:cubicBezTo>
                    <a:pt x="207498" y="1102385"/>
                    <a:pt x="220913" y="1087937"/>
                    <a:pt x="227621" y="1065234"/>
                  </a:cubicBezTo>
                  <a:cubicBezTo>
                    <a:pt x="232781" y="1048207"/>
                    <a:pt x="237425" y="1031180"/>
                    <a:pt x="241036" y="1014153"/>
                  </a:cubicBezTo>
                  <a:cubicBezTo>
                    <a:pt x="245680" y="990418"/>
                    <a:pt x="240005" y="979066"/>
                    <a:pt x="219366" y="965651"/>
                  </a:cubicBezTo>
                  <a:cubicBezTo>
                    <a:pt x="184279" y="943464"/>
                    <a:pt x="148676" y="921277"/>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171731" y="385"/>
                    <a:pt x="1182083" y="-325"/>
                    <a:pt x="1190637" y="143"/>
                  </a:cubicBezTo>
                  <a:close/>
                </a:path>
              </a:pathLst>
            </a:custGeom>
            <a:solidFill>
              <a:schemeClr val="bg1"/>
            </a:solidFill>
            <a:ln w="5155" cap="flat">
              <a:noFill/>
              <a:prstDash val="solid"/>
              <a:miter/>
            </a:ln>
          </p:spPr>
          <p:txBody>
            <a:bodyPr wrap="square" rtlCol="0" anchor="ctr">
              <a:noAutofit/>
            </a:bodyPr>
            <a:lstStyle/>
            <a:p>
              <a:endParaRPr lang="en-US" dirty="0"/>
            </a:p>
          </p:txBody>
        </p:sp>
      </p:grpSp>
      <p:grpSp>
        <p:nvGrpSpPr>
          <p:cNvPr id="36" name="Group 35">
            <a:extLst>
              <a:ext uri="{FF2B5EF4-FFF2-40B4-BE49-F238E27FC236}">
                <a16:creationId xmlns:a16="http://schemas.microsoft.com/office/drawing/2014/main" id="{3D6B3A42-7A73-4839-B087-1ED41F0410E1}"/>
              </a:ext>
            </a:extLst>
          </p:cNvPr>
          <p:cNvGrpSpPr/>
          <p:nvPr/>
        </p:nvGrpSpPr>
        <p:grpSpPr>
          <a:xfrm>
            <a:off x="6303796" y="1922665"/>
            <a:ext cx="3845140" cy="679977"/>
            <a:chOff x="611559" y="2708920"/>
            <a:chExt cx="1772278" cy="429697"/>
          </a:xfrm>
        </p:grpSpPr>
        <p:sp>
          <p:nvSpPr>
            <p:cNvPr id="37" name="Rounded Rectangle 58">
              <a:extLst>
                <a:ext uri="{FF2B5EF4-FFF2-40B4-BE49-F238E27FC236}">
                  <a16:creationId xmlns:a16="http://schemas.microsoft.com/office/drawing/2014/main" id="{38BC4B03-DEE4-4394-BE14-577BA81D6CA1}"/>
                </a:ext>
              </a:extLst>
            </p:cNvPr>
            <p:cNvSpPr/>
            <p:nvPr/>
          </p:nvSpPr>
          <p:spPr>
            <a:xfrm>
              <a:off x="611559" y="2708920"/>
              <a:ext cx="1772278" cy="379785"/>
            </a:xfrm>
            <a:prstGeom prst="roundRect">
              <a:avLst>
                <a:gd name="adj" fmla="val 50000"/>
              </a:avLst>
            </a:prstGeom>
            <a:solidFill>
              <a:schemeClr val="accent3"/>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600">
                <a:solidFill>
                  <a:schemeClr val="bg1"/>
                </a:solidFill>
              </a:endParaRPr>
            </a:p>
          </p:txBody>
        </p:sp>
        <p:sp>
          <p:nvSpPr>
            <p:cNvPr id="39" name="TextBox 38">
              <a:extLst>
                <a:ext uri="{FF2B5EF4-FFF2-40B4-BE49-F238E27FC236}">
                  <a16:creationId xmlns:a16="http://schemas.microsoft.com/office/drawing/2014/main" id="{E9661971-F0C0-4314-8CE1-CE6CD4EAE420}"/>
                </a:ext>
              </a:extLst>
            </p:cNvPr>
            <p:cNvSpPr txBox="1"/>
            <p:nvPr/>
          </p:nvSpPr>
          <p:spPr>
            <a:xfrm>
              <a:off x="665832" y="2769081"/>
              <a:ext cx="1625922" cy="369536"/>
            </a:xfrm>
            <a:prstGeom prst="rect">
              <a:avLst/>
            </a:prstGeom>
            <a:noFill/>
          </p:spPr>
          <p:txBody>
            <a:bodyPr wrap="square" rtlCol="0">
              <a:spAutoFit/>
            </a:bodyPr>
            <a:lstStyle/>
            <a:p>
              <a:r>
                <a:rPr lang="en-US" altLang="ko-KR" sz="1600" b="1" dirty="0">
                  <a:solidFill>
                    <a:schemeClr val="bg1"/>
                  </a:solidFill>
                  <a:cs typeface="Arial" pitchFamily="34" charset="0"/>
                </a:rPr>
                <a:t>Increasing Reliance on Vendors </a:t>
              </a:r>
              <a:endParaRPr lang="ko-KR" altLang="en-US" sz="1600" b="1" dirty="0">
                <a:solidFill>
                  <a:schemeClr val="bg1"/>
                </a:solidFill>
                <a:cs typeface="Arial" pitchFamily="34" charset="0"/>
              </a:endParaRPr>
            </a:p>
          </p:txBody>
        </p:sp>
      </p:grpSp>
      <p:grpSp>
        <p:nvGrpSpPr>
          <p:cNvPr id="40" name="Group 39">
            <a:extLst>
              <a:ext uri="{FF2B5EF4-FFF2-40B4-BE49-F238E27FC236}">
                <a16:creationId xmlns:a16="http://schemas.microsoft.com/office/drawing/2014/main" id="{1622319E-62B8-40DD-A2E7-4A1D33A84825}"/>
              </a:ext>
            </a:extLst>
          </p:cNvPr>
          <p:cNvGrpSpPr/>
          <p:nvPr/>
        </p:nvGrpSpPr>
        <p:grpSpPr>
          <a:xfrm>
            <a:off x="6303795" y="2735676"/>
            <a:ext cx="3845140" cy="600993"/>
            <a:chOff x="611559" y="2708920"/>
            <a:chExt cx="1772278" cy="379785"/>
          </a:xfrm>
        </p:grpSpPr>
        <p:sp>
          <p:nvSpPr>
            <p:cNvPr id="41" name="Rounded Rectangle 64">
              <a:extLst>
                <a:ext uri="{FF2B5EF4-FFF2-40B4-BE49-F238E27FC236}">
                  <a16:creationId xmlns:a16="http://schemas.microsoft.com/office/drawing/2014/main" id="{BCC66D0D-7351-4839-B06F-388BA76A862F}"/>
                </a:ext>
              </a:extLst>
            </p:cNvPr>
            <p:cNvSpPr/>
            <p:nvPr/>
          </p:nvSpPr>
          <p:spPr>
            <a:xfrm>
              <a:off x="611559" y="2708920"/>
              <a:ext cx="1772278" cy="379785"/>
            </a:xfrm>
            <a:prstGeom prst="roundRect">
              <a:avLst>
                <a:gd name="adj" fmla="val 50000"/>
              </a:avLst>
            </a:pr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600" dirty="0"/>
            </a:p>
          </p:txBody>
        </p:sp>
        <p:sp>
          <p:nvSpPr>
            <p:cNvPr id="43" name="TextBox 42">
              <a:extLst>
                <a:ext uri="{FF2B5EF4-FFF2-40B4-BE49-F238E27FC236}">
                  <a16:creationId xmlns:a16="http://schemas.microsoft.com/office/drawing/2014/main" id="{3F78CA2E-E7E4-40CC-93E1-3F8D99D7CAAF}"/>
                </a:ext>
              </a:extLst>
            </p:cNvPr>
            <p:cNvSpPr txBox="1"/>
            <p:nvPr/>
          </p:nvSpPr>
          <p:spPr>
            <a:xfrm>
              <a:off x="665833" y="2790740"/>
              <a:ext cx="1501224" cy="213942"/>
            </a:xfrm>
            <a:prstGeom prst="rect">
              <a:avLst/>
            </a:prstGeom>
            <a:noFill/>
          </p:spPr>
          <p:txBody>
            <a:bodyPr wrap="square" rtlCol="0">
              <a:spAutoFit/>
            </a:bodyPr>
            <a:lstStyle/>
            <a:p>
              <a:r>
                <a:rPr lang="en-US" altLang="ko-KR" sz="1600" b="1" dirty="0">
                  <a:solidFill>
                    <a:schemeClr val="bg1"/>
                  </a:solidFill>
                  <a:cs typeface="Arial" pitchFamily="34" charset="0"/>
                </a:rPr>
                <a:t>Cybersecurity Implications</a:t>
              </a:r>
              <a:endParaRPr lang="ko-KR" altLang="en-US" sz="1600" b="1" dirty="0">
                <a:solidFill>
                  <a:schemeClr val="bg1"/>
                </a:solidFill>
                <a:cs typeface="Arial" pitchFamily="34" charset="0"/>
              </a:endParaRPr>
            </a:p>
          </p:txBody>
        </p:sp>
      </p:grpSp>
      <p:grpSp>
        <p:nvGrpSpPr>
          <p:cNvPr id="44" name="Group 43">
            <a:extLst>
              <a:ext uri="{FF2B5EF4-FFF2-40B4-BE49-F238E27FC236}">
                <a16:creationId xmlns:a16="http://schemas.microsoft.com/office/drawing/2014/main" id="{7EC4FA91-1440-4EE4-9D9E-461AA8288FB3}"/>
              </a:ext>
            </a:extLst>
          </p:cNvPr>
          <p:cNvGrpSpPr/>
          <p:nvPr/>
        </p:nvGrpSpPr>
        <p:grpSpPr>
          <a:xfrm>
            <a:off x="6303796" y="3548691"/>
            <a:ext cx="3845140" cy="600993"/>
            <a:chOff x="611559" y="2708920"/>
            <a:chExt cx="1772278" cy="379785"/>
          </a:xfrm>
        </p:grpSpPr>
        <p:sp>
          <p:nvSpPr>
            <p:cNvPr id="45" name="Rounded Rectangle 68">
              <a:extLst>
                <a:ext uri="{FF2B5EF4-FFF2-40B4-BE49-F238E27FC236}">
                  <a16:creationId xmlns:a16="http://schemas.microsoft.com/office/drawing/2014/main" id="{0A390A04-6EFA-4D4B-AC76-BF81BF31BB02}"/>
                </a:ext>
              </a:extLst>
            </p:cNvPr>
            <p:cNvSpPr/>
            <p:nvPr/>
          </p:nvSpPr>
          <p:spPr>
            <a:xfrm>
              <a:off x="611559" y="2708920"/>
              <a:ext cx="1772278" cy="379785"/>
            </a:xfrm>
            <a:prstGeom prst="roundRect">
              <a:avLst>
                <a:gd name="adj" fmla="val 50000"/>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600"/>
            </a:p>
          </p:txBody>
        </p:sp>
        <p:sp>
          <p:nvSpPr>
            <p:cNvPr id="47" name="TextBox 46">
              <a:extLst>
                <a:ext uri="{FF2B5EF4-FFF2-40B4-BE49-F238E27FC236}">
                  <a16:creationId xmlns:a16="http://schemas.microsoft.com/office/drawing/2014/main" id="{263906D9-7489-4B64-9BE6-8E18FD685DED}"/>
                </a:ext>
              </a:extLst>
            </p:cNvPr>
            <p:cNvSpPr txBox="1"/>
            <p:nvPr/>
          </p:nvSpPr>
          <p:spPr>
            <a:xfrm>
              <a:off x="665833" y="2780471"/>
              <a:ext cx="1501224" cy="213942"/>
            </a:xfrm>
            <a:prstGeom prst="rect">
              <a:avLst/>
            </a:prstGeom>
            <a:noFill/>
          </p:spPr>
          <p:txBody>
            <a:bodyPr wrap="square" rtlCol="0">
              <a:spAutoFit/>
            </a:bodyPr>
            <a:lstStyle/>
            <a:p>
              <a:r>
                <a:rPr lang="en-US" altLang="ko-KR" sz="1600" b="1" dirty="0">
                  <a:solidFill>
                    <a:schemeClr val="bg1"/>
                  </a:solidFill>
                  <a:cs typeface="Arial" pitchFamily="34" charset="0"/>
                </a:rPr>
                <a:t>Financial Consequences</a:t>
              </a:r>
              <a:endParaRPr lang="ko-KR" altLang="en-US" sz="1600" b="1" dirty="0">
                <a:solidFill>
                  <a:schemeClr val="bg1"/>
                </a:solidFill>
                <a:cs typeface="Arial" pitchFamily="34" charset="0"/>
              </a:endParaRPr>
            </a:p>
          </p:txBody>
        </p:sp>
      </p:grpSp>
      <p:grpSp>
        <p:nvGrpSpPr>
          <p:cNvPr id="3" name="Group 2">
            <a:extLst>
              <a:ext uri="{FF2B5EF4-FFF2-40B4-BE49-F238E27FC236}">
                <a16:creationId xmlns:a16="http://schemas.microsoft.com/office/drawing/2014/main" id="{8466C6E8-75BC-22C6-6E84-29C69250373A}"/>
              </a:ext>
            </a:extLst>
          </p:cNvPr>
          <p:cNvGrpSpPr/>
          <p:nvPr/>
        </p:nvGrpSpPr>
        <p:grpSpPr>
          <a:xfrm>
            <a:off x="6303794" y="4334346"/>
            <a:ext cx="3845140" cy="600993"/>
            <a:chOff x="611559" y="2708920"/>
            <a:chExt cx="1772278" cy="379785"/>
          </a:xfrm>
        </p:grpSpPr>
        <p:sp>
          <p:nvSpPr>
            <p:cNvPr id="4" name="Rounded Rectangle 68">
              <a:extLst>
                <a:ext uri="{FF2B5EF4-FFF2-40B4-BE49-F238E27FC236}">
                  <a16:creationId xmlns:a16="http://schemas.microsoft.com/office/drawing/2014/main" id="{9BC5A888-CDB3-D5C4-CE9B-A0BD0F510DBD}"/>
                </a:ext>
              </a:extLst>
            </p:cNvPr>
            <p:cNvSpPr/>
            <p:nvPr/>
          </p:nvSpPr>
          <p:spPr>
            <a:xfrm>
              <a:off x="611559" y="2708920"/>
              <a:ext cx="1772278" cy="379785"/>
            </a:xfrm>
            <a:prstGeom prst="roundRect">
              <a:avLst>
                <a:gd name="adj" fmla="val 50000"/>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600"/>
            </a:p>
          </p:txBody>
        </p:sp>
        <p:sp>
          <p:nvSpPr>
            <p:cNvPr id="6" name="TextBox 5">
              <a:extLst>
                <a:ext uri="{FF2B5EF4-FFF2-40B4-BE49-F238E27FC236}">
                  <a16:creationId xmlns:a16="http://schemas.microsoft.com/office/drawing/2014/main" id="{72345A7E-0DB5-42CA-862C-77A03E0349C4}"/>
                </a:ext>
              </a:extLst>
            </p:cNvPr>
            <p:cNvSpPr txBox="1"/>
            <p:nvPr/>
          </p:nvSpPr>
          <p:spPr>
            <a:xfrm>
              <a:off x="665833" y="2790692"/>
              <a:ext cx="1501224" cy="213942"/>
            </a:xfrm>
            <a:prstGeom prst="rect">
              <a:avLst/>
            </a:prstGeom>
            <a:noFill/>
          </p:spPr>
          <p:txBody>
            <a:bodyPr wrap="square" rtlCol="0">
              <a:spAutoFit/>
            </a:bodyPr>
            <a:lstStyle/>
            <a:p>
              <a:r>
                <a:rPr lang="en-US" altLang="ko-KR" sz="1600" b="1" dirty="0">
                  <a:solidFill>
                    <a:schemeClr val="bg1"/>
                  </a:solidFill>
                  <a:cs typeface="Arial" pitchFamily="34" charset="0"/>
                </a:rPr>
                <a:t>Regulatory Compliance</a:t>
              </a:r>
              <a:endParaRPr lang="ko-KR" altLang="en-US" sz="1600" b="1" dirty="0">
                <a:solidFill>
                  <a:schemeClr val="bg1"/>
                </a:solidFill>
                <a:cs typeface="Arial" pitchFamily="34" charset="0"/>
              </a:endParaRPr>
            </a:p>
          </p:txBody>
        </p:sp>
      </p:grpSp>
    </p:spTree>
    <p:extLst>
      <p:ext uri="{BB962C8B-B14F-4D97-AF65-F5344CB8AC3E}">
        <p14:creationId xmlns:p14="http://schemas.microsoft.com/office/powerpoint/2010/main" val="148097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4811177-DB80-4344-94A8-D1A39966839D}"/>
              </a:ext>
            </a:extLst>
          </p:cNvPr>
          <p:cNvGrpSpPr/>
          <p:nvPr/>
        </p:nvGrpSpPr>
        <p:grpSpPr>
          <a:xfrm>
            <a:off x="4022289" y="1370462"/>
            <a:ext cx="4162808" cy="4116050"/>
            <a:chOff x="2829719" y="1994076"/>
            <a:chExt cx="3701454" cy="3659879"/>
          </a:xfrm>
        </p:grpSpPr>
        <p:sp>
          <p:nvSpPr>
            <p:cNvPr id="4" name="Donut 17">
              <a:extLst>
                <a:ext uri="{FF2B5EF4-FFF2-40B4-BE49-F238E27FC236}">
                  <a16:creationId xmlns:a16="http://schemas.microsoft.com/office/drawing/2014/main" id="{17A101AC-5D1F-4256-981A-835CCD4A46BD}"/>
                </a:ext>
              </a:extLst>
            </p:cNvPr>
            <p:cNvSpPr/>
            <p:nvPr/>
          </p:nvSpPr>
          <p:spPr>
            <a:xfrm>
              <a:off x="3039183" y="2343701"/>
              <a:ext cx="3310254" cy="3310254"/>
            </a:xfrm>
            <a:prstGeom prst="donut">
              <a:avLst>
                <a:gd name="adj" fmla="val 106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nvGrpSpPr>
            <p:cNvPr id="5" name="Group 4">
              <a:extLst>
                <a:ext uri="{FF2B5EF4-FFF2-40B4-BE49-F238E27FC236}">
                  <a16:creationId xmlns:a16="http://schemas.microsoft.com/office/drawing/2014/main" id="{C3F93A0F-AA5B-4E6E-92D6-AD67F9B73C11}"/>
                </a:ext>
              </a:extLst>
            </p:cNvPr>
            <p:cNvGrpSpPr/>
            <p:nvPr/>
          </p:nvGrpSpPr>
          <p:grpSpPr>
            <a:xfrm>
              <a:off x="2829719" y="1994076"/>
              <a:ext cx="3701454" cy="3402026"/>
              <a:chOff x="2829719" y="1899183"/>
              <a:chExt cx="3701454" cy="3402026"/>
            </a:xfrm>
          </p:grpSpPr>
          <p:sp>
            <p:nvSpPr>
              <p:cNvPr id="9" name="Freeform 6">
                <a:extLst>
                  <a:ext uri="{FF2B5EF4-FFF2-40B4-BE49-F238E27FC236}">
                    <a16:creationId xmlns:a16="http://schemas.microsoft.com/office/drawing/2014/main" id="{6CFA3F67-7C9D-4591-A57E-A445995938CC}"/>
                  </a:ext>
                </a:extLst>
              </p:cNvPr>
              <p:cNvSpPr>
                <a:spLocks/>
              </p:cNvSpPr>
              <p:nvPr/>
            </p:nvSpPr>
            <p:spPr bwMode="auto">
              <a:xfrm>
                <a:off x="4696967" y="3728201"/>
                <a:ext cx="1834206"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0" name="Freeform 6">
                <a:extLst>
                  <a:ext uri="{FF2B5EF4-FFF2-40B4-BE49-F238E27FC236}">
                    <a16:creationId xmlns:a16="http://schemas.microsoft.com/office/drawing/2014/main" id="{51BDCFED-EBCD-4F05-92B3-CEF7761D92EF}"/>
                  </a:ext>
                </a:extLst>
              </p:cNvPr>
              <p:cNvSpPr>
                <a:spLocks/>
              </p:cNvSpPr>
              <p:nvPr/>
            </p:nvSpPr>
            <p:spPr bwMode="auto">
              <a:xfrm rot="14400000">
                <a:off x="3858478" y="2029782"/>
                <a:ext cx="1834206"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1" name="Freeform 6">
                <a:extLst>
                  <a:ext uri="{FF2B5EF4-FFF2-40B4-BE49-F238E27FC236}">
                    <a16:creationId xmlns:a16="http://schemas.microsoft.com/office/drawing/2014/main" id="{F32DE64C-B3E4-4A66-A0D5-B421AA216ACD}"/>
                  </a:ext>
                </a:extLst>
              </p:cNvPr>
              <p:cNvSpPr>
                <a:spLocks/>
              </p:cNvSpPr>
              <p:nvPr/>
            </p:nvSpPr>
            <p:spPr bwMode="auto">
              <a:xfrm flipH="1">
                <a:off x="2829719" y="3728201"/>
                <a:ext cx="1880593"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2" name="Oval 11">
                <a:extLst>
                  <a:ext uri="{FF2B5EF4-FFF2-40B4-BE49-F238E27FC236}">
                    <a16:creationId xmlns:a16="http://schemas.microsoft.com/office/drawing/2014/main" id="{945D1617-E7F5-469F-BCEA-4777ABA113B5}"/>
                  </a:ext>
                </a:extLst>
              </p:cNvPr>
              <p:cNvSpPr/>
              <p:nvPr/>
            </p:nvSpPr>
            <p:spPr>
              <a:xfrm>
                <a:off x="4169785" y="2093822"/>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3" name="Oval 12">
                <a:extLst>
                  <a:ext uri="{FF2B5EF4-FFF2-40B4-BE49-F238E27FC236}">
                    <a16:creationId xmlns:a16="http://schemas.microsoft.com/office/drawing/2014/main" id="{3FDDB830-F8CB-46F0-824B-1487F1F5A2C3}"/>
                  </a:ext>
                </a:extLst>
              </p:cNvPr>
              <p:cNvSpPr/>
              <p:nvPr/>
            </p:nvSpPr>
            <p:spPr>
              <a:xfrm>
                <a:off x="5231789" y="4003773"/>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4" name="Oval 13">
                <a:extLst>
                  <a:ext uri="{FF2B5EF4-FFF2-40B4-BE49-F238E27FC236}">
                    <a16:creationId xmlns:a16="http://schemas.microsoft.com/office/drawing/2014/main" id="{02A1BE8C-5882-4095-B7A4-B5CA4175DC63}"/>
                  </a:ext>
                </a:extLst>
              </p:cNvPr>
              <p:cNvSpPr/>
              <p:nvPr/>
            </p:nvSpPr>
            <p:spPr>
              <a:xfrm>
                <a:off x="3030323" y="4013298"/>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5" name="Oval 14">
                <a:extLst>
                  <a:ext uri="{FF2B5EF4-FFF2-40B4-BE49-F238E27FC236}">
                    <a16:creationId xmlns:a16="http://schemas.microsoft.com/office/drawing/2014/main" id="{4D254FAA-18D2-48D8-8E6A-2F6BC53FC79C}"/>
                  </a:ext>
                </a:extLst>
              </p:cNvPr>
              <p:cNvSpPr/>
              <p:nvPr/>
            </p:nvSpPr>
            <p:spPr>
              <a:xfrm>
                <a:off x="4379537" y="3558158"/>
                <a:ext cx="649663" cy="6496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id="{C311ACA8-C198-4695-81B3-D9556DBAFFCF}"/>
                  </a:ext>
                </a:extLst>
              </p:cNvPr>
              <p:cNvSpPr/>
              <p:nvPr/>
            </p:nvSpPr>
            <p:spPr>
              <a:xfrm>
                <a:off x="4425717" y="3609056"/>
                <a:ext cx="548372" cy="548372"/>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6" name="Arc 5">
              <a:extLst>
                <a:ext uri="{FF2B5EF4-FFF2-40B4-BE49-F238E27FC236}">
                  <a16:creationId xmlns:a16="http://schemas.microsoft.com/office/drawing/2014/main" id="{2FB10BC8-3C67-4F5C-A5CC-D472298BFC09}"/>
                </a:ext>
              </a:extLst>
            </p:cNvPr>
            <p:cNvSpPr/>
            <p:nvPr/>
          </p:nvSpPr>
          <p:spPr>
            <a:xfrm>
              <a:off x="3273733" y="2536329"/>
              <a:ext cx="2901493" cy="290149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7" name="Arc 6">
              <a:extLst>
                <a:ext uri="{FF2B5EF4-FFF2-40B4-BE49-F238E27FC236}">
                  <a16:creationId xmlns:a16="http://schemas.microsoft.com/office/drawing/2014/main" id="{F22DBB4F-84B2-471E-AE19-A14B95D62AB0}"/>
                </a:ext>
              </a:extLst>
            </p:cNvPr>
            <p:cNvSpPr/>
            <p:nvPr/>
          </p:nvSpPr>
          <p:spPr>
            <a:xfrm rot="14360900">
              <a:off x="3205931" y="2590242"/>
              <a:ext cx="2901493" cy="290149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8" name="Arc 7">
              <a:extLst>
                <a:ext uri="{FF2B5EF4-FFF2-40B4-BE49-F238E27FC236}">
                  <a16:creationId xmlns:a16="http://schemas.microsoft.com/office/drawing/2014/main" id="{808B645F-34EE-4ED4-A0A4-53E4396D6F6E}"/>
                </a:ext>
              </a:extLst>
            </p:cNvPr>
            <p:cNvSpPr/>
            <p:nvPr/>
          </p:nvSpPr>
          <p:spPr>
            <a:xfrm rot="7097419">
              <a:off x="3263081" y="2590242"/>
              <a:ext cx="2901493" cy="290149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sp>
        <p:nvSpPr>
          <p:cNvPr id="17" name="TextBox 16">
            <a:extLst>
              <a:ext uri="{FF2B5EF4-FFF2-40B4-BE49-F238E27FC236}">
                <a16:creationId xmlns:a16="http://schemas.microsoft.com/office/drawing/2014/main" id="{2ACAFC7C-A66B-4A83-805D-F6DB1D0269BB}"/>
              </a:ext>
            </a:extLst>
          </p:cNvPr>
          <p:cNvSpPr txBox="1"/>
          <p:nvPr/>
        </p:nvSpPr>
        <p:spPr>
          <a:xfrm>
            <a:off x="5609435" y="1863874"/>
            <a:ext cx="1077118" cy="707886"/>
          </a:xfrm>
          <a:prstGeom prst="rect">
            <a:avLst/>
          </a:prstGeom>
          <a:noFill/>
        </p:spPr>
        <p:txBody>
          <a:bodyPr wrap="square" rtlCol="0">
            <a:spAutoFit/>
          </a:bodyPr>
          <a:lstStyle/>
          <a:p>
            <a:pPr algn="ctr"/>
            <a:r>
              <a:rPr lang="en-US" altLang="ko-KR" sz="4000" b="1" dirty="0">
                <a:solidFill>
                  <a:schemeClr val="accent1"/>
                </a:solidFill>
                <a:cs typeface="Calibri" pitchFamily="34" charset="0"/>
              </a:rPr>
              <a:t>C</a:t>
            </a:r>
            <a:endParaRPr lang="ko-KR" altLang="en-US" sz="4000" b="1" dirty="0">
              <a:solidFill>
                <a:schemeClr val="accent1"/>
              </a:solidFill>
              <a:cs typeface="Calibri" pitchFamily="34" charset="0"/>
            </a:endParaRPr>
          </a:p>
        </p:txBody>
      </p:sp>
      <p:sp>
        <p:nvSpPr>
          <p:cNvPr id="18" name="TextBox 17">
            <a:extLst>
              <a:ext uri="{FF2B5EF4-FFF2-40B4-BE49-F238E27FC236}">
                <a16:creationId xmlns:a16="http://schemas.microsoft.com/office/drawing/2014/main" id="{35E0DBE3-8364-4988-BF02-02333BB6322C}"/>
              </a:ext>
            </a:extLst>
          </p:cNvPr>
          <p:cNvSpPr txBox="1"/>
          <p:nvPr/>
        </p:nvSpPr>
        <p:spPr>
          <a:xfrm>
            <a:off x="4294954" y="4031968"/>
            <a:ext cx="1077118" cy="707886"/>
          </a:xfrm>
          <a:prstGeom prst="rect">
            <a:avLst/>
          </a:prstGeom>
          <a:noFill/>
        </p:spPr>
        <p:txBody>
          <a:bodyPr wrap="square" rtlCol="0">
            <a:spAutoFit/>
          </a:bodyPr>
          <a:lstStyle/>
          <a:p>
            <a:pPr algn="ctr"/>
            <a:r>
              <a:rPr lang="en-US" altLang="ko-KR" sz="4000" b="1" dirty="0">
                <a:solidFill>
                  <a:schemeClr val="accent2"/>
                </a:solidFill>
                <a:cs typeface="Calibri" pitchFamily="34" charset="0"/>
              </a:rPr>
              <a:t>D</a:t>
            </a:r>
            <a:endParaRPr lang="ko-KR" altLang="en-US" sz="3200" b="1" dirty="0">
              <a:solidFill>
                <a:schemeClr val="accent2"/>
              </a:solidFill>
              <a:cs typeface="Calibri" pitchFamily="34" charset="0"/>
            </a:endParaRPr>
          </a:p>
        </p:txBody>
      </p:sp>
      <p:grpSp>
        <p:nvGrpSpPr>
          <p:cNvPr id="24" name="그룹 6">
            <a:extLst>
              <a:ext uri="{FF2B5EF4-FFF2-40B4-BE49-F238E27FC236}">
                <a16:creationId xmlns:a16="http://schemas.microsoft.com/office/drawing/2014/main" id="{CA8B4A9B-7A59-4A75-B7A5-3A068E650F27}"/>
              </a:ext>
            </a:extLst>
          </p:cNvPr>
          <p:cNvGrpSpPr/>
          <p:nvPr/>
        </p:nvGrpSpPr>
        <p:grpSpPr>
          <a:xfrm>
            <a:off x="8180333" y="4528812"/>
            <a:ext cx="3399862" cy="1866375"/>
            <a:chOff x="7637355" y="2159174"/>
            <a:chExt cx="3744000" cy="1231105"/>
          </a:xfrm>
        </p:grpSpPr>
        <p:sp>
          <p:nvSpPr>
            <p:cNvPr id="25" name="TextBox 24">
              <a:extLst>
                <a:ext uri="{FF2B5EF4-FFF2-40B4-BE49-F238E27FC236}">
                  <a16:creationId xmlns:a16="http://schemas.microsoft.com/office/drawing/2014/main" id="{DB91767F-183E-42EC-981F-D786131DD9B2}"/>
                </a:ext>
              </a:extLst>
            </p:cNvPr>
            <p:cNvSpPr txBox="1"/>
            <p:nvPr/>
          </p:nvSpPr>
          <p:spPr>
            <a:xfrm>
              <a:off x="7658850" y="2436172"/>
              <a:ext cx="3701011" cy="954107"/>
            </a:xfrm>
            <a:prstGeom prst="rect">
              <a:avLst/>
            </a:prstGeom>
            <a:noFill/>
          </p:spPr>
          <p:txBody>
            <a:bodyPr wrap="square" rtlCol="0">
              <a:spAutoFit/>
            </a:bodyPr>
            <a:lstStyle/>
            <a:p>
              <a:pPr algn="r"/>
              <a:r>
                <a:rPr lang="en-US" altLang="ko-KR" sz="1400" dirty="0">
                  <a:solidFill>
                    <a:schemeClr val="tx1">
                      <a:lumMod val="75000"/>
                      <a:lumOff val="25000"/>
                    </a:schemeClr>
                  </a:solidFill>
                </a:rPr>
                <a:t>Malicious software introduced through a vendor's systems can spread throughout the organization's network, causing disruptions and financial losses.</a:t>
              </a:r>
              <a:endParaRPr lang="ko-KR" altLang="en-US" sz="1400" dirty="0">
                <a:solidFill>
                  <a:schemeClr val="tx1">
                    <a:lumMod val="75000"/>
                    <a:lumOff val="25000"/>
                  </a:schemeClr>
                </a:solidFill>
              </a:endParaRPr>
            </a:p>
          </p:txBody>
        </p:sp>
        <p:sp>
          <p:nvSpPr>
            <p:cNvPr id="26" name="TextBox 25">
              <a:extLst>
                <a:ext uri="{FF2B5EF4-FFF2-40B4-BE49-F238E27FC236}">
                  <a16:creationId xmlns:a16="http://schemas.microsoft.com/office/drawing/2014/main" id="{0DAD0DA0-65D8-4200-BD03-9C0F86B7651A}"/>
                </a:ext>
              </a:extLst>
            </p:cNvPr>
            <p:cNvSpPr txBox="1"/>
            <p:nvPr/>
          </p:nvSpPr>
          <p:spPr>
            <a:xfrm>
              <a:off x="7653348" y="2159174"/>
              <a:ext cx="3712015" cy="243620"/>
            </a:xfrm>
            <a:prstGeom prst="rect">
              <a:avLst/>
            </a:prstGeom>
            <a:noFill/>
          </p:spPr>
          <p:txBody>
            <a:bodyPr wrap="square" rtlCol="0">
              <a:spAutoFit/>
            </a:bodyPr>
            <a:lstStyle/>
            <a:p>
              <a:pPr algn="r"/>
              <a:r>
                <a:rPr lang="en-US" altLang="ko-KR" b="1" dirty="0">
                  <a:solidFill>
                    <a:srgbClr val="FBA200"/>
                  </a:solidFill>
                </a:rPr>
                <a:t>Malware</a:t>
              </a:r>
              <a:r>
                <a:rPr lang="en-US" altLang="ko-KR" b="1" dirty="0">
                  <a:solidFill>
                    <a:schemeClr val="accent4"/>
                  </a:solidFill>
                </a:rPr>
                <a:t> and Ransomware</a:t>
              </a:r>
              <a:endParaRPr lang="ko-KR" altLang="en-US" b="1" dirty="0">
                <a:solidFill>
                  <a:schemeClr val="accent4"/>
                </a:solidFill>
              </a:endParaRPr>
            </a:p>
          </p:txBody>
        </p:sp>
        <p:cxnSp>
          <p:nvCxnSpPr>
            <p:cNvPr id="27" name="Straight Connector 26">
              <a:extLst>
                <a:ext uri="{FF2B5EF4-FFF2-40B4-BE49-F238E27FC236}">
                  <a16:creationId xmlns:a16="http://schemas.microsoft.com/office/drawing/2014/main" id="{744C54CC-CBFC-482A-9BA7-77A22719AA4D}"/>
                </a:ext>
              </a:extLst>
            </p:cNvPr>
            <p:cNvCxnSpPr/>
            <p:nvPr/>
          </p:nvCxnSpPr>
          <p:spPr>
            <a:xfrm>
              <a:off x="7637355" y="2436172"/>
              <a:ext cx="3744000"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8" name="그룹 7">
            <a:extLst>
              <a:ext uri="{FF2B5EF4-FFF2-40B4-BE49-F238E27FC236}">
                <a16:creationId xmlns:a16="http://schemas.microsoft.com/office/drawing/2014/main" id="{3FEECF8B-C94A-4409-A964-C899698A0D95}"/>
              </a:ext>
            </a:extLst>
          </p:cNvPr>
          <p:cNvGrpSpPr/>
          <p:nvPr/>
        </p:nvGrpSpPr>
        <p:grpSpPr>
          <a:xfrm>
            <a:off x="547110" y="4670901"/>
            <a:ext cx="3399862" cy="1934543"/>
            <a:chOff x="890962" y="2144778"/>
            <a:chExt cx="3744000" cy="1661993"/>
          </a:xfrm>
        </p:grpSpPr>
        <p:sp>
          <p:nvSpPr>
            <p:cNvPr id="29" name="TextBox 28">
              <a:extLst>
                <a:ext uri="{FF2B5EF4-FFF2-40B4-BE49-F238E27FC236}">
                  <a16:creationId xmlns:a16="http://schemas.microsoft.com/office/drawing/2014/main" id="{053C2B99-CDBD-4807-AAE6-1C7E0F270436}"/>
                </a:ext>
              </a:extLst>
            </p:cNvPr>
            <p:cNvSpPr txBox="1"/>
            <p:nvPr/>
          </p:nvSpPr>
          <p:spPr>
            <a:xfrm>
              <a:off x="912456" y="2421776"/>
              <a:ext cx="3701012" cy="1384995"/>
            </a:xfrm>
            <a:prstGeom prst="rect">
              <a:avLst/>
            </a:prstGeom>
            <a:noFill/>
          </p:spPr>
          <p:txBody>
            <a:bodyPr wrap="square" rtlCol="0">
              <a:spAutoFit/>
            </a:bodyPr>
            <a:lstStyle/>
            <a:p>
              <a:r>
                <a:rPr lang="en-US" altLang="ko-KR" sz="1400" dirty="0">
                  <a:solidFill>
                    <a:schemeClr val="tx1">
                      <a:lumMod val="75000"/>
                      <a:lumOff val="25000"/>
                    </a:schemeClr>
                  </a:solidFill>
                </a:rPr>
                <a:t>Vendors often have access to an organization's sensitive data. If a vendor's security measures are inadequate, it can lead to data breaches and the exposure of confidential information</a:t>
              </a:r>
              <a:endParaRPr lang="ko-KR" altLang="en-US" sz="1400" dirty="0">
                <a:solidFill>
                  <a:schemeClr val="tx1">
                    <a:lumMod val="75000"/>
                    <a:lumOff val="25000"/>
                  </a:schemeClr>
                </a:solidFill>
              </a:endParaRPr>
            </a:p>
          </p:txBody>
        </p:sp>
        <p:sp>
          <p:nvSpPr>
            <p:cNvPr id="30" name="TextBox 29">
              <a:extLst>
                <a:ext uri="{FF2B5EF4-FFF2-40B4-BE49-F238E27FC236}">
                  <a16:creationId xmlns:a16="http://schemas.microsoft.com/office/drawing/2014/main" id="{A9D87ECD-70AC-4992-A018-B6B84E36D405}"/>
                </a:ext>
              </a:extLst>
            </p:cNvPr>
            <p:cNvSpPr txBox="1"/>
            <p:nvPr/>
          </p:nvSpPr>
          <p:spPr>
            <a:xfrm>
              <a:off x="906954" y="2144778"/>
              <a:ext cx="3712016" cy="369332"/>
            </a:xfrm>
            <a:prstGeom prst="rect">
              <a:avLst/>
            </a:prstGeom>
            <a:noFill/>
          </p:spPr>
          <p:txBody>
            <a:bodyPr wrap="square" rtlCol="0">
              <a:spAutoFit/>
            </a:bodyPr>
            <a:lstStyle/>
            <a:p>
              <a:r>
                <a:rPr lang="en-US" altLang="ko-KR" b="1" dirty="0">
                  <a:solidFill>
                    <a:schemeClr val="accent1"/>
                  </a:solidFill>
                </a:rPr>
                <a:t>Data Breaches</a:t>
              </a:r>
              <a:endParaRPr lang="ko-KR" altLang="en-US" b="1" dirty="0">
                <a:solidFill>
                  <a:schemeClr val="accent1"/>
                </a:solidFill>
              </a:endParaRPr>
            </a:p>
          </p:txBody>
        </p:sp>
        <p:cxnSp>
          <p:nvCxnSpPr>
            <p:cNvPr id="31" name="Straight Connector 30">
              <a:extLst>
                <a:ext uri="{FF2B5EF4-FFF2-40B4-BE49-F238E27FC236}">
                  <a16:creationId xmlns:a16="http://schemas.microsoft.com/office/drawing/2014/main" id="{F39EB35C-8C0B-42AF-A1A6-C09B07C82A81}"/>
                </a:ext>
              </a:extLst>
            </p:cNvPr>
            <p:cNvCxnSpPr/>
            <p:nvPr/>
          </p:nvCxnSpPr>
          <p:spPr>
            <a:xfrm>
              <a:off x="890962" y="2421776"/>
              <a:ext cx="3744000"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32" name="그룹 3">
            <a:extLst>
              <a:ext uri="{FF2B5EF4-FFF2-40B4-BE49-F238E27FC236}">
                <a16:creationId xmlns:a16="http://schemas.microsoft.com/office/drawing/2014/main" id="{6EED8D94-0D6F-4194-96DE-B6037EF08534}"/>
              </a:ext>
            </a:extLst>
          </p:cNvPr>
          <p:cNvGrpSpPr/>
          <p:nvPr/>
        </p:nvGrpSpPr>
        <p:grpSpPr>
          <a:xfrm>
            <a:off x="7784784" y="766800"/>
            <a:ext cx="3399862" cy="1769068"/>
            <a:chOff x="4636424" y="5144267"/>
            <a:chExt cx="2918420" cy="1446549"/>
          </a:xfrm>
        </p:grpSpPr>
        <p:sp>
          <p:nvSpPr>
            <p:cNvPr id="33" name="TextBox 32">
              <a:extLst>
                <a:ext uri="{FF2B5EF4-FFF2-40B4-BE49-F238E27FC236}">
                  <a16:creationId xmlns:a16="http://schemas.microsoft.com/office/drawing/2014/main" id="{E4B03B0F-99D3-4DB4-AD12-9DB3BC138303}"/>
                </a:ext>
              </a:extLst>
            </p:cNvPr>
            <p:cNvSpPr txBox="1"/>
            <p:nvPr/>
          </p:nvSpPr>
          <p:spPr>
            <a:xfrm>
              <a:off x="4646212" y="5421265"/>
              <a:ext cx="2899577" cy="1169551"/>
            </a:xfrm>
            <a:prstGeom prst="rect">
              <a:avLst/>
            </a:prstGeom>
            <a:noFill/>
          </p:spPr>
          <p:txBody>
            <a:bodyPr wrap="square" rtlCol="0">
              <a:spAutoFit/>
            </a:bodyPr>
            <a:lstStyle/>
            <a:p>
              <a:r>
                <a:rPr lang="en-US" altLang="ko-KR" sz="1400" dirty="0">
                  <a:solidFill>
                    <a:schemeClr val="tx1">
                      <a:lumMod val="75000"/>
                      <a:lumOff val="25000"/>
                    </a:schemeClr>
                  </a:solidFill>
                </a:rPr>
                <a:t>Vendors may be targeted by cybercriminals, and if successfully breached, this can serve as a gateway for attackers to infiltrate the organization's network.</a:t>
              </a:r>
              <a:endParaRPr lang="ko-KR" altLang="en-US" sz="1400" dirty="0">
                <a:solidFill>
                  <a:schemeClr val="tx1">
                    <a:lumMod val="75000"/>
                    <a:lumOff val="25000"/>
                  </a:schemeClr>
                </a:solidFill>
              </a:endParaRPr>
            </a:p>
          </p:txBody>
        </p:sp>
        <p:sp>
          <p:nvSpPr>
            <p:cNvPr id="34" name="TextBox 33">
              <a:extLst>
                <a:ext uri="{FF2B5EF4-FFF2-40B4-BE49-F238E27FC236}">
                  <a16:creationId xmlns:a16="http://schemas.microsoft.com/office/drawing/2014/main" id="{76C55629-C2F6-45B8-AE31-2E0DFEC88600}"/>
                </a:ext>
              </a:extLst>
            </p:cNvPr>
            <p:cNvSpPr txBox="1"/>
            <p:nvPr/>
          </p:nvSpPr>
          <p:spPr>
            <a:xfrm>
              <a:off x="4636424" y="5144267"/>
              <a:ext cx="2908198" cy="369332"/>
            </a:xfrm>
            <a:prstGeom prst="rect">
              <a:avLst/>
            </a:prstGeom>
            <a:noFill/>
          </p:spPr>
          <p:txBody>
            <a:bodyPr wrap="square" rtlCol="0">
              <a:spAutoFit/>
            </a:bodyPr>
            <a:lstStyle/>
            <a:p>
              <a:pPr algn="ctr"/>
              <a:r>
                <a:rPr lang="en-US" altLang="ko-KR" b="1" dirty="0">
                  <a:solidFill>
                    <a:schemeClr val="accent3"/>
                  </a:solidFill>
                </a:rPr>
                <a:t>Cyberattacks</a:t>
              </a:r>
              <a:endParaRPr lang="ko-KR" altLang="en-US" b="1" dirty="0">
                <a:solidFill>
                  <a:schemeClr val="accent3"/>
                </a:solidFill>
              </a:endParaRPr>
            </a:p>
          </p:txBody>
        </p:sp>
        <p:cxnSp>
          <p:nvCxnSpPr>
            <p:cNvPr id="35" name="Straight Connector 34">
              <a:extLst>
                <a:ext uri="{FF2B5EF4-FFF2-40B4-BE49-F238E27FC236}">
                  <a16:creationId xmlns:a16="http://schemas.microsoft.com/office/drawing/2014/main" id="{8ABE571B-339A-44EB-8AA5-3B111379D8B3}"/>
                </a:ext>
              </a:extLst>
            </p:cNvPr>
            <p:cNvCxnSpPr/>
            <p:nvPr/>
          </p:nvCxnSpPr>
          <p:spPr>
            <a:xfrm>
              <a:off x="4636424" y="5421265"/>
              <a:ext cx="2918420" cy="0"/>
            </a:xfrm>
            <a:prstGeom prst="line">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D6FEF3C-F92A-42A5-B682-9AF06316D798}"/>
              </a:ext>
            </a:extLst>
          </p:cNvPr>
          <p:cNvSpPr txBox="1"/>
          <p:nvPr/>
        </p:nvSpPr>
        <p:spPr>
          <a:xfrm>
            <a:off x="485391" y="562157"/>
            <a:ext cx="4500291" cy="1754326"/>
          </a:xfrm>
          <a:prstGeom prst="rect">
            <a:avLst/>
          </a:prstGeom>
          <a:noFill/>
        </p:spPr>
        <p:txBody>
          <a:bodyPr wrap="square" rtlCol="0">
            <a:spAutoFit/>
          </a:bodyPr>
          <a:lstStyle/>
          <a:p>
            <a:r>
              <a:rPr lang="en-US" altLang="ko-KR" sz="3600" b="1" dirty="0">
                <a:latin typeface="+mj-lt"/>
                <a:cs typeface="Arial" pitchFamily="34" charset="0"/>
              </a:rPr>
              <a:t>Risks Associated with </a:t>
            </a:r>
            <a:r>
              <a:rPr lang="en-US" altLang="ko-KR" sz="3600" b="1" dirty="0">
                <a:solidFill>
                  <a:srgbClr val="0070C0"/>
                </a:solidFill>
                <a:latin typeface="+mj-lt"/>
                <a:cs typeface="Arial" pitchFamily="34" charset="0"/>
              </a:rPr>
              <a:t>Third-Party </a:t>
            </a:r>
            <a:r>
              <a:rPr lang="en-US" altLang="ko-KR" sz="3600" b="1" dirty="0">
                <a:latin typeface="+mj-lt"/>
                <a:cs typeface="Arial" pitchFamily="34" charset="0"/>
              </a:rPr>
              <a:t>Vendors</a:t>
            </a:r>
          </a:p>
        </p:txBody>
      </p:sp>
      <p:sp>
        <p:nvSpPr>
          <p:cNvPr id="37" name="TextBox 36">
            <a:extLst>
              <a:ext uri="{FF2B5EF4-FFF2-40B4-BE49-F238E27FC236}">
                <a16:creationId xmlns:a16="http://schemas.microsoft.com/office/drawing/2014/main" id="{B90474E8-5AF4-4B35-A7A9-50C0103F28B5}"/>
              </a:ext>
            </a:extLst>
          </p:cNvPr>
          <p:cNvSpPr txBox="1"/>
          <p:nvPr/>
        </p:nvSpPr>
        <p:spPr>
          <a:xfrm>
            <a:off x="485391" y="2583208"/>
            <a:ext cx="2997523" cy="1169551"/>
          </a:xfrm>
          <a:prstGeom prst="rect">
            <a:avLst/>
          </a:prstGeom>
          <a:noFill/>
        </p:spPr>
        <p:txBody>
          <a:bodyPr wrap="square" rtlCol="0">
            <a:spAutoFit/>
          </a:bodyPr>
          <a:lstStyle/>
          <a:p>
            <a:r>
              <a:rPr lang="en-US" altLang="ko-KR" sz="1400" dirty="0">
                <a:cs typeface="Arial" pitchFamily="34" charset="0"/>
              </a:rPr>
              <a:t>Third-party vendors play a crucial role in many businesses, providing goods, services, and technologies that organizations may not be able to develop or manage in-house.</a:t>
            </a:r>
          </a:p>
        </p:txBody>
      </p:sp>
      <p:sp>
        <p:nvSpPr>
          <p:cNvPr id="2" name="TextBox 1">
            <a:extLst>
              <a:ext uri="{FF2B5EF4-FFF2-40B4-BE49-F238E27FC236}">
                <a16:creationId xmlns:a16="http://schemas.microsoft.com/office/drawing/2014/main" id="{E6CCDD5B-003E-A78F-B4DD-BD9963A25C3E}"/>
              </a:ext>
            </a:extLst>
          </p:cNvPr>
          <p:cNvSpPr txBox="1"/>
          <p:nvPr/>
        </p:nvSpPr>
        <p:spPr>
          <a:xfrm>
            <a:off x="6823611" y="4041410"/>
            <a:ext cx="1077118" cy="707886"/>
          </a:xfrm>
          <a:prstGeom prst="rect">
            <a:avLst/>
          </a:prstGeom>
          <a:noFill/>
        </p:spPr>
        <p:txBody>
          <a:bodyPr wrap="square" rtlCol="0">
            <a:spAutoFit/>
          </a:bodyPr>
          <a:lstStyle/>
          <a:p>
            <a:pPr algn="ctr"/>
            <a:r>
              <a:rPr lang="en-US" altLang="ko-KR" sz="4000" b="1" dirty="0">
                <a:solidFill>
                  <a:srgbClr val="FFC000"/>
                </a:solidFill>
                <a:cs typeface="Calibri" pitchFamily="34" charset="0"/>
              </a:rPr>
              <a:t>M</a:t>
            </a:r>
            <a:endParaRPr lang="ko-KR" altLang="en-US" sz="3200" b="1" dirty="0">
              <a:solidFill>
                <a:srgbClr val="FFC000"/>
              </a:solidFill>
              <a:cs typeface="Calibri" pitchFamily="34" charset="0"/>
            </a:endParaRPr>
          </a:p>
        </p:txBody>
      </p:sp>
    </p:spTree>
    <p:extLst>
      <p:ext uri="{BB962C8B-B14F-4D97-AF65-F5344CB8AC3E}">
        <p14:creationId xmlns:p14="http://schemas.microsoft.com/office/powerpoint/2010/main" val="1154802590"/>
      </p:ext>
    </p:extLst>
  </p:cSld>
  <p:clrMapOvr>
    <a:masterClrMapping/>
  </p:clrMapOvr>
</p:sld>
</file>

<file path=ppt/theme/theme1.xml><?xml version="1.0" encoding="utf-8"?>
<a:theme xmlns:a="http://schemas.openxmlformats.org/drawingml/2006/main" name="Cover and End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5744</TotalTime>
  <Words>1234</Words>
  <Application>Microsoft Office PowerPoint</Application>
  <PresentationFormat>Widescreen</PresentationFormat>
  <Paragraphs>185</Paragraphs>
  <Slides>23</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Aharoni</vt:lpstr>
      <vt:lpstr>Arial</vt:lpstr>
      <vt:lpstr>Calibri</vt:lpstr>
      <vt:lpstr>Calibri Light</vt:lpstr>
      <vt:lpstr>Georgia</vt:lpstr>
      <vt:lpstr>Google Sans</vt:lpstr>
      <vt:lpstr>Poppins</vt:lpstr>
      <vt:lpstr>Söhne</vt:lpstr>
      <vt:lpstr>Cover and End Slide Master</vt:lpstr>
      <vt:lpstr>Contents Slide Master</vt:lpstr>
      <vt:lpstr>Section Break Slide Master</vt:lpstr>
      <vt:lpstr>PowerPoint Presentation</vt:lpstr>
      <vt:lpstr>PowerPoint Presentation</vt:lpstr>
      <vt:lpstr>About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Touhid Shaikh</cp:lastModifiedBy>
  <cp:revision>416</cp:revision>
  <dcterms:created xsi:type="dcterms:W3CDTF">2019-01-14T06:35:35Z</dcterms:created>
  <dcterms:modified xsi:type="dcterms:W3CDTF">2023-09-21T08:34:36Z</dcterms:modified>
</cp:coreProperties>
</file>